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slides/slide9.xml" ContentType="application/vnd.openxmlformats-officedocument.presentationml.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docProps/core.xml" ContentType="application/vnd.openxmlformats-package.core-properties+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s/slide3.xml" ContentType="application/vnd.openxmlformats-officedocument.presentationml.slide+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sldIdLst>
    <p:sldId id="256" r:id="rId2"/>
    <p:sldId id="257" r:id="rId3"/>
    <p:sldId id="258" r:id="rId4"/>
    <p:sldId id="259" r:id="rId5"/>
    <p:sldId id="260" r:id="rId6"/>
    <p:sldId id="264" r:id="rId7"/>
    <p:sldId id="261" r:id="rId8"/>
    <p:sldId id="262" r:id="rId9"/>
    <p:sldId id="265" r:id="rId10"/>
    <p:sldId id="26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 xmlns:p14="http://schemas.microsoft.com/office/powerpoint/2010/main" xmlns:p="http://schemas.openxmlformats.org/presentationml/2006/main" xmlns:r="http://schemas.openxmlformats.org/officeDocument/2006/relationships" xmlns:a="http://schemas.openxmlformats.org/drawingml/2006/main" val="0"/>
    </p:ext>
    <p:ext uri="{D31A062A-798A-4329-ABDD-BBA856620510}">
      <p14:defaultImageDpi xmlns="" xmlns:p14="http://schemas.microsoft.com/office/powerpoint/2010/main" xmlns:p="http://schemas.openxmlformats.org/presentationml/2006/main" xmlns:r="http://schemas.openxmlformats.org/officeDocument/2006/relationships" xmlns:a="http://schemas.openxmlformats.org/drawingml/2006/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338" autoAdjust="0"/>
    <p:restoredTop sz="94660"/>
  </p:normalViewPr>
  <p:slideViewPr>
    <p:cSldViewPr>
      <p:cViewPr varScale="1">
        <p:scale>
          <a:sx n="93" d="100"/>
          <a:sy n="93" d="100"/>
        </p:scale>
        <p:origin x="-552" y="-11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7729C7D-1AD5-4609-B203-B5E64DC3EA71}" type="datetimeFigureOut">
              <a:rPr lang="en-US" smtClean="0"/>
              <a:pPr/>
              <a:t>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550563-2723-44A8-A01A-A7EFA08DEF9E}" type="slidenum">
              <a:rPr lang="en-US" smtClean="0"/>
              <a:pPr/>
              <a:t>‹#›</a:t>
            </a:fld>
            <a:endParaRPr lang="en-US"/>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3829927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729C7D-1AD5-4609-B203-B5E64DC3EA71}" type="datetimeFigureOut">
              <a:rPr lang="en-US" smtClean="0"/>
              <a:pPr/>
              <a:t>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550563-2723-44A8-A01A-A7EFA08DEF9E}" type="slidenum">
              <a:rPr lang="en-US" smtClean="0"/>
              <a:pPr/>
              <a:t>‹#›</a:t>
            </a:fld>
            <a:endParaRPr lang="en-US"/>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1810910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729C7D-1AD5-4609-B203-B5E64DC3EA71}" type="datetimeFigureOut">
              <a:rPr lang="en-US" smtClean="0"/>
              <a:pPr/>
              <a:t>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550563-2723-44A8-A01A-A7EFA08DEF9E}" type="slidenum">
              <a:rPr lang="en-US" smtClean="0"/>
              <a:pPr/>
              <a:t>‹#›</a:t>
            </a:fld>
            <a:endParaRPr lang="en-US"/>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1575701217"/>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729C7D-1AD5-4609-B203-B5E64DC3EA71}" type="datetimeFigureOut">
              <a:rPr lang="en-US" smtClean="0"/>
              <a:pPr/>
              <a:t>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550563-2723-44A8-A01A-A7EFA08DEF9E}" type="slidenum">
              <a:rPr lang="en-US" smtClean="0"/>
              <a:pPr/>
              <a:t>‹#›</a:t>
            </a:fld>
            <a:endParaRPr lang="en-US"/>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2551133125"/>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729C7D-1AD5-4609-B203-B5E64DC3EA71}" type="datetimeFigureOut">
              <a:rPr lang="en-US" smtClean="0"/>
              <a:pPr/>
              <a:t>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550563-2723-44A8-A01A-A7EFA08DEF9E}" type="slidenum">
              <a:rPr lang="en-US" smtClean="0"/>
              <a:pPr/>
              <a:t>‹#›</a:t>
            </a:fld>
            <a:endParaRPr lang="en-US"/>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1471273388"/>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729C7D-1AD5-4609-B203-B5E64DC3EA71}" type="datetimeFigureOut">
              <a:rPr lang="en-US" smtClean="0"/>
              <a:pPr/>
              <a:t>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550563-2723-44A8-A01A-A7EFA08DEF9E}" type="slidenum">
              <a:rPr lang="en-US" smtClean="0"/>
              <a:pPr/>
              <a:t>‹#›</a:t>
            </a:fld>
            <a:endParaRPr lang="en-US"/>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647496336"/>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729C7D-1AD5-4609-B203-B5E64DC3EA71}" type="datetimeFigureOut">
              <a:rPr lang="en-US" smtClean="0"/>
              <a:pPr/>
              <a:t>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550563-2723-44A8-A01A-A7EFA08DEF9E}" type="slidenum">
              <a:rPr lang="en-US" smtClean="0"/>
              <a:pPr/>
              <a:t>‹#›</a:t>
            </a:fld>
            <a:endParaRPr lang="en-US"/>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350405640"/>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729C7D-1AD5-4609-B203-B5E64DC3EA71}" type="datetimeFigureOut">
              <a:rPr lang="en-US" smtClean="0"/>
              <a:pPr/>
              <a:t>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550563-2723-44A8-A01A-A7EFA08DEF9E}" type="slidenum">
              <a:rPr lang="en-US" smtClean="0"/>
              <a:pPr/>
              <a:t>‹#›</a:t>
            </a:fld>
            <a:endParaRPr lang="en-US"/>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1192833616"/>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729C7D-1AD5-4609-B203-B5E64DC3EA71}" type="datetimeFigureOut">
              <a:rPr lang="en-US" smtClean="0"/>
              <a:pPr/>
              <a:t>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550563-2723-44A8-A01A-A7EFA08DEF9E}" type="slidenum">
              <a:rPr lang="en-US" smtClean="0"/>
              <a:pPr/>
              <a:t>‹#›</a:t>
            </a:fld>
            <a:endParaRPr lang="en-US"/>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3764277794"/>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729C7D-1AD5-4609-B203-B5E64DC3EA71}" type="datetimeFigureOut">
              <a:rPr lang="en-US" smtClean="0"/>
              <a:pPr/>
              <a:t>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550563-2723-44A8-A01A-A7EFA08DEF9E}" type="slidenum">
              <a:rPr lang="en-US" smtClean="0"/>
              <a:pPr/>
              <a:t>‹#›</a:t>
            </a:fld>
            <a:endParaRPr lang="en-US"/>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3595441531"/>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729C7D-1AD5-4609-B203-B5E64DC3EA71}" type="datetimeFigureOut">
              <a:rPr lang="en-US" smtClean="0"/>
              <a:pPr/>
              <a:t>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550563-2723-44A8-A01A-A7EFA08DEF9E}" type="slidenum">
              <a:rPr lang="en-US" smtClean="0"/>
              <a:pPr/>
              <a:t>‹#›</a:t>
            </a:fld>
            <a:endParaRPr lang="en-US"/>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207195782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729C7D-1AD5-4609-B203-B5E64DC3EA71}" type="datetimeFigureOut">
              <a:rPr lang="en-US" smtClean="0"/>
              <a:pPr/>
              <a:t>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550563-2723-44A8-A01A-A7EFA08DEF9E}" type="slidenum">
              <a:rPr lang="en-US" smtClean="0"/>
              <a:pPr/>
              <a:t>‹#›</a:t>
            </a:fld>
            <a:endParaRPr lang="en-US"/>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26874197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 Id="rId3"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hyperlink" Target="https://en.wikipedia.org/wiki/Space_Needle"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glassquarterly.wordpress.com/2012/05/18/opening-museum-of-glass-announces-exhibition-tied-to-chihuly-center/" TargetMode="External"/><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hyperlink" Target="https://www.youtube.com/watch?v=ZCGPkiqKVo0"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museumofflight.org/Explore-The-Museum/Virtual-Museum-Online" TargetMode="External"/><Relationship Id="rId4" Type="http://schemas.openxmlformats.org/officeDocument/2006/relationships/hyperlink" Target="http://www.museumofflight.org/" TargetMode="External"/><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openxmlformats.org/officeDocument/2006/relationships/hyperlink" Target="https://www.viator.com/Seattle-attractions/Boeing-Space-and-Flight-Center-tours-tickets/d704-a1318?pref=02"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Grand_Coulee_Dam" TargetMode="External"/><Relationship Id="rId4" Type="http://schemas.openxmlformats.org/officeDocument/2006/relationships/hyperlink" Target="https://commons.wikimedia.org/w/index.php?curid=19544" TargetMode="External"/><Relationship Id="rId5"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 Id="rId3" Type="http://schemas.openxmlformats.org/officeDocument/2006/relationships/hyperlink" Target="https://www.viator.com/tours/Seattle/Pacific-Science-Center-Exhibit-Admission/d704-34057P1?pref=02"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772400" cy="1752600"/>
          </a:xfrm>
        </p:spPr>
        <p:txBody>
          <a:bodyPr>
            <a:normAutofit fontScale="90000"/>
          </a:bodyPr>
          <a:lstStyle/>
          <a:p>
            <a:r>
              <a:rPr lang="en-US" dirty="0" smtClean="0"/>
              <a:t>Interesting and Unique Places to visit in Seattle and Washington State</a:t>
            </a:r>
            <a:endParaRPr lang="en-US" dirty="0"/>
          </a:p>
        </p:txBody>
      </p:sp>
      <p:sp>
        <p:nvSpPr>
          <p:cNvPr id="3" name="Subtitle 2"/>
          <p:cNvSpPr>
            <a:spLocks noGrp="1"/>
          </p:cNvSpPr>
          <p:nvPr>
            <p:ph type="subTitle" idx="1"/>
          </p:nvPr>
        </p:nvSpPr>
        <p:spPr>
          <a:xfrm>
            <a:off x="1143000" y="2362200"/>
            <a:ext cx="6400800" cy="1752600"/>
          </a:xfrm>
        </p:spPr>
        <p:txBody>
          <a:bodyPr>
            <a:normAutofit/>
          </a:bodyPr>
          <a:lstStyle/>
          <a:p>
            <a:r>
              <a:rPr lang="en-US" dirty="0" smtClean="0"/>
              <a:t>by students of Lynnwood Elementary School 5</a:t>
            </a:r>
            <a:r>
              <a:rPr lang="en-US" baseline="30000" dirty="0" smtClean="0"/>
              <a:t>th</a:t>
            </a:r>
            <a:r>
              <a:rPr lang="en-US" dirty="0" smtClean="0"/>
              <a:t> graders Spring 2017</a:t>
            </a:r>
            <a:endParaRPr lang="en-US" dirty="0"/>
          </a:p>
        </p:txBody>
      </p:sp>
      <p:pic>
        <p:nvPicPr>
          <p:cNvPr id="4" name="Picture 3" descr="lwe_entrance.jpg"/>
          <p:cNvPicPr>
            <a:picLocks noChangeAspect="1"/>
          </p:cNvPicPr>
          <p:nvPr/>
        </p:nvPicPr>
        <p:blipFill>
          <a:blip r:embed="rId2" cstate="print"/>
          <a:stretch>
            <a:fillRect/>
          </a:stretch>
        </p:blipFill>
        <p:spPr>
          <a:xfrm>
            <a:off x="3048000" y="4114800"/>
            <a:ext cx="3124200" cy="2343150"/>
          </a:xfrm>
          <a:prstGeom prst="rect">
            <a:avLst/>
          </a:prstGeom>
        </p:spPr>
      </p:pic>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2883567399"/>
      </p:ext>
    </p:extLst>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Olympia Legislative Building by Rowan</a:t>
            </a:r>
            <a:endParaRPr lang="en-US" dirty="0"/>
          </a:p>
        </p:txBody>
      </p:sp>
      <p:pic>
        <p:nvPicPr>
          <p:cNvPr id="5" name="Content Placeholder 4" descr="Olympia Legislative Building.jpg"/>
          <p:cNvPicPr>
            <a:picLocks noGrp="1" noChangeAspect="1"/>
          </p:cNvPicPr>
          <p:nvPr>
            <p:ph idx="1"/>
          </p:nvPr>
        </p:nvPicPr>
        <p:blipFill>
          <a:blip r:embed="rId2" cstate="print"/>
          <a:stretch>
            <a:fillRect/>
          </a:stretch>
        </p:blipFill>
        <p:spPr>
          <a:xfrm>
            <a:off x="609600" y="1752600"/>
            <a:ext cx="4343400" cy="1987010"/>
          </a:xfrm>
        </p:spPr>
      </p:pic>
      <p:sp>
        <p:nvSpPr>
          <p:cNvPr id="4" name="TextBox 3"/>
          <p:cNvSpPr txBox="1"/>
          <p:nvPr/>
        </p:nvSpPr>
        <p:spPr>
          <a:xfrm>
            <a:off x="5943600" y="1676400"/>
            <a:ext cx="2819400" cy="3970318"/>
          </a:xfrm>
          <a:prstGeom prst="rect">
            <a:avLst/>
          </a:prstGeom>
          <a:noFill/>
        </p:spPr>
        <p:txBody>
          <a:bodyPr wrap="square" rtlCol="0">
            <a:spAutoFit/>
          </a:bodyPr>
          <a:lstStyle/>
          <a:p>
            <a:r>
              <a:rPr lang="en-US" dirty="0" smtClean="0"/>
              <a:t>I </a:t>
            </a:r>
            <a:r>
              <a:rPr lang="en-US" dirty="0"/>
              <a:t>chose Olympia because it would show the student the history of our state</a:t>
            </a:r>
            <a:r>
              <a:rPr lang="en-US" dirty="0" smtClean="0"/>
              <a:t>. </a:t>
            </a:r>
            <a:r>
              <a:rPr lang="en-US" dirty="0"/>
              <a:t>D</a:t>
            </a:r>
            <a:r>
              <a:rPr lang="en-US" dirty="0" smtClean="0"/>
              <a:t>id </a:t>
            </a:r>
            <a:r>
              <a:rPr lang="en-US" dirty="0"/>
              <a:t>you know that Olympia was declared capital of </a:t>
            </a:r>
            <a:r>
              <a:rPr lang="en-US" dirty="0" smtClean="0"/>
              <a:t>Washington </a:t>
            </a:r>
            <a:r>
              <a:rPr lang="en-US" dirty="0"/>
              <a:t> before it was a town. The legislative building ways  94,250 tons!. The legislative building cost $7.3 million and 21 cents to build</a:t>
            </a:r>
            <a:r>
              <a:rPr lang="en-US" dirty="0" smtClean="0"/>
              <a:t>!.</a:t>
            </a:r>
          </a:p>
          <a:p>
            <a:r>
              <a:rPr lang="en-US" dirty="0" smtClean="0"/>
              <a:t>The </a:t>
            </a:r>
            <a:r>
              <a:rPr lang="en-US" dirty="0"/>
              <a:t>legislative building is the 5th tallest masonry building in </a:t>
            </a:r>
            <a:r>
              <a:rPr lang="en-US" dirty="0" smtClean="0"/>
              <a:t>North </a:t>
            </a:r>
            <a:r>
              <a:rPr lang="en-US" dirty="0"/>
              <a:t>America. </a:t>
            </a:r>
          </a:p>
        </p:txBody>
      </p:sp>
      <p:pic>
        <p:nvPicPr>
          <p:cNvPr id="7" name="Picture 6" descr="Olympia Leg Blg.jpg"/>
          <p:cNvPicPr>
            <a:picLocks noChangeAspect="1"/>
          </p:cNvPicPr>
          <p:nvPr/>
        </p:nvPicPr>
        <p:blipFill>
          <a:blip r:embed="rId3" cstate="print"/>
          <a:stretch>
            <a:fillRect/>
          </a:stretch>
        </p:blipFill>
        <p:spPr>
          <a:xfrm>
            <a:off x="1219200" y="4114800"/>
            <a:ext cx="3429000" cy="2272592"/>
          </a:xfrm>
          <a:prstGeom prst="rect">
            <a:avLst/>
          </a:prstGeom>
        </p:spPr>
      </p:pic>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2715099516"/>
      </p:ext>
    </p:extLst>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Seattle Space Needle by Miles</a:t>
            </a:r>
            <a:endParaRPr lang="en-US" dirty="0"/>
          </a:p>
        </p:txBody>
      </p:sp>
      <p:pic>
        <p:nvPicPr>
          <p:cNvPr id="5" name="Content Placeholder 4" descr="Space Needle Wikipedia.jpg"/>
          <p:cNvPicPr>
            <a:picLocks noGrp="1" noChangeAspect="1"/>
          </p:cNvPicPr>
          <p:nvPr>
            <p:ph idx="1"/>
          </p:nvPr>
        </p:nvPicPr>
        <p:blipFill>
          <a:blip r:embed="rId2" cstate="print"/>
          <a:stretch>
            <a:fillRect/>
          </a:stretch>
        </p:blipFill>
        <p:spPr>
          <a:xfrm>
            <a:off x="1937767" y="1600200"/>
            <a:ext cx="2296666" cy="4525963"/>
          </a:xfrm>
        </p:spPr>
      </p:pic>
      <p:sp>
        <p:nvSpPr>
          <p:cNvPr id="4" name="TextBox 3"/>
          <p:cNvSpPr txBox="1"/>
          <p:nvPr/>
        </p:nvSpPr>
        <p:spPr>
          <a:xfrm>
            <a:off x="4876800" y="1676400"/>
            <a:ext cx="3733800" cy="4154984"/>
          </a:xfrm>
          <a:prstGeom prst="rect">
            <a:avLst/>
          </a:prstGeom>
          <a:noFill/>
        </p:spPr>
        <p:txBody>
          <a:bodyPr wrap="square" rtlCol="0">
            <a:spAutoFit/>
          </a:bodyPr>
          <a:lstStyle/>
          <a:p>
            <a:r>
              <a:rPr lang="en-US" sz="2400" dirty="0"/>
              <a:t>The space needle was built for the 1962 </a:t>
            </a:r>
            <a:r>
              <a:rPr lang="en-US" sz="2400" dirty="0" smtClean="0"/>
              <a:t>April </a:t>
            </a:r>
            <a:r>
              <a:rPr lang="en-US" sz="2400" dirty="0"/>
              <a:t>12 world </a:t>
            </a:r>
            <a:r>
              <a:rPr lang="en-US" sz="2400" dirty="0" smtClean="0"/>
              <a:t>fair. </a:t>
            </a:r>
          </a:p>
          <a:p>
            <a:r>
              <a:rPr lang="en-US" sz="2400" dirty="0"/>
              <a:t>O</a:t>
            </a:r>
            <a:r>
              <a:rPr lang="en-US" sz="2400" dirty="0" smtClean="0"/>
              <a:t>ver </a:t>
            </a:r>
            <a:r>
              <a:rPr lang="en-US" sz="2400" dirty="0"/>
              <a:t>20,000 people go on the elevator every day. </a:t>
            </a:r>
            <a:endParaRPr lang="en-US" sz="2400" dirty="0" smtClean="0"/>
          </a:p>
          <a:p>
            <a:r>
              <a:rPr lang="en-US" sz="2400" dirty="0" smtClean="0"/>
              <a:t>The </a:t>
            </a:r>
            <a:r>
              <a:rPr lang="en-US" sz="2400" dirty="0"/>
              <a:t>space needle is </a:t>
            </a:r>
            <a:r>
              <a:rPr lang="en-US" sz="2400" dirty="0" smtClean="0"/>
              <a:t>605 feet tall</a:t>
            </a:r>
            <a:r>
              <a:rPr lang="en-US" sz="2400" dirty="0"/>
              <a:t>. it is the 5th biggest building in </a:t>
            </a:r>
            <a:r>
              <a:rPr lang="en-US" sz="2400" dirty="0" smtClean="0"/>
              <a:t>Seattle</a:t>
            </a:r>
            <a:r>
              <a:rPr lang="en-US" sz="2400" dirty="0"/>
              <a:t>. </a:t>
            </a:r>
            <a:endParaRPr lang="en-US" sz="2400" dirty="0" smtClean="0"/>
          </a:p>
          <a:p>
            <a:r>
              <a:rPr lang="en-US" sz="2400" dirty="0" smtClean="0"/>
              <a:t>I </a:t>
            </a:r>
            <a:r>
              <a:rPr lang="en-US" sz="2400" dirty="0"/>
              <a:t>like it  because it has </a:t>
            </a:r>
            <a:r>
              <a:rPr lang="en-US" sz="2400" dirty="0" smtClean="0"/>
              <a:t>an </a:t>
            </a:r>
            <a:r>
              <a:rPr lang="en-US" sz="2400" dirty="0"/>
              <a:t>awesome view and has a </a:t>
            </a:r>
            <a:r>
              <a:rPr lang="en-US" sz="2400" dirty="0" smtClean="0"/>
              <a:t>4.3 review restaurant  on top.</a:t>
            </a:r>
            <a:endParaRPr lang="en-US" sz="2400" dirty="0"/>
          </a:p>
        </p:txBody>
      </p:sp>
      <p:sp>
        <p:nvSpPr>
          <p:cNvPr id="6" name="TextBox 5"/>
          <p:cNvSpPr txBox="1"/>
          <p:nvPr/>
        </p:nvSpPr>
        <p:spPr>
          <a:xfrm>
            <a:off x="1905000" y="6172200"/>
            <a:ext cx="2590800" cy="923330"/>
          </a:xfrm>
          <a:prstGeom prst="rect">
            <a:avLst/>
          </a:prstGeom>
          <a:noFill/>
        </p:spPr>
        <p:txBody>
          <a:bodyPr wrap="square" rtlCol="0">
            <a:spAutoFit/>
          </a:bodyPr>
          <a:lstStyle/>
          <a:p>
            <a:r>
              <a:rPr lang="en-US" dirty="0" smtClean="0">
                <a:hlinkClick r:id="rId3"/>
              </a:rPr>
              <a:t>https://en.wikipedia.org/wiki/Space_Needle</a:t>
            </a:r>
            <a:endParaRPr lang="en-US" dirty="0" smtClean="0"/>
          </a:p>
          <a:p>
            <a:endParaRPr lang="en-US" dirty="0"/>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3316503720"/>
      </p:ext>
    </p:extLst>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Museum of Glass by Angel B.</a:t>
            </a:r>
            <a:endParaRPr lang="en-US" dirty="0"/>
          </a:p>
        </p:txBody>
      </p:sp>
      <p:pic>
        <p:nvPicPr>
          <p:cNvPr id="5" name="Content Placeholder 4" descr="Museum of Glass.jpg"/>
          <p:cNvPicPr>
            <a:picLocks noGrp="1" noChangeAspect="1"/>
          </p:cNvPicPr>
          <p:nvPr>
            <p:ph idx="1"/>
          </p:nvPr>
        </p:nvPicPr>
        <p:blipFill>
          <a:blip r:embed="rId2" cstate="print"/>
          <a:stretch>
            <a:fillRect/>
          </a:stretch>
        </p:blipFill>
        <p:spPr>
          <a:xfrm>
            <a:off x="1524000" y="1600200"/>
            <a:ext cx="3188814" cy="2122011"/>
          </a:xfrm>
        </p:spPr>
      </p:pic>
      <p:sp>
        <p:nvSpPr>
          <p:cNvPr id="4" name="TextBox 3"/>
          <p:cNvSpPr txBox="1"/>
          <p:nvPr/>
        </p:nvSpPr>
        <p:spPr>
          <a:xfrm>
            <a:off x="5715000" y="1498677"/>
            <a:ext cx="3076074" cy="4524315"/>
          </a:xfrm>
          <a:prstGeom prst="rect">
            <a:avLst/>
          </a:prstGeom>
          <a:noFill/>
        </p:spPr>
        <p:txBody>
          <a:bodyPr wrap="square" rtlCol="0">
            <a:spAutoFit/>
          </a:bodyPr>
          <a:lstStyle/>
          <a:p>
            <a:r>
              <a:rPr lang="en-US" dirty="0"/>
              <a:t>The first place I would take my visitor is the Museum of Glass. The glass has history and glass is really amazing to look at. The Museum of Glass is fun and can be relaxing because how the glass can be fun is how it’s made</a:t>
            </a:r>
            <a:r>
              <a:rPr lang="en-US" dirty="0" smtClean="0"/>
              <a:t>.</a:t>
            </a:r>
          </a:p>
          <a:p>
            <a:r>
              <a:rPr lang="en-US" dirty="0" smtClean="0"/>
              <a:t>How </a:t>
            </a:r>
            <a:r>
              <a:rPr lang="en-US" dirty="0"/>
              <a:t>the glass can be relaxing is that the museum of glass is quiet so that's how the museum of glass is relaxing. A fact is the museum has glass and the glass is fragile.</a:t>
            </a:r>
            <a:endParaRPr lang="en-US" b="0" dirty="0" smtClean="0">
              <a:effectLst/>
            </a:endParaRPr>
          </a:p>
          <a:p>
            <a:r>
              <a:rPr lang="en-US" dirty="0" smtClean="0"/>
              <a:t/>
            </a:r>
            <a:br>
              <a:rPr lang="en-US" dirty="0" smtClean="0"/>
            </a:br>
            <a:endParaRPr lang="en-US" dirty="0"/>
          </a:p>
        </p:txBody>
      </p:sp>
      <p:sp>
        <p:nvSpPr>
          <p:cNvPr id="7" name="TextBox 6"/>
          <p:cNvSpPr txBox="1"/>
          <p:nvPr/>
        </p:nvSpPr>
        <p:spPr>
          <a:xfrm>
            <a:off x="1524000" y="3733800"/>
            <a:ext cx="3200400" cy="938719"/>
          </a:xfrm>
          <a:prstGeom prst="rect">
            <a:avLst/>
          </a:prstGeom>
          <a:noFill/>
        </p:spPr>
        <p:txBody>
          <a:bodyPr wrap="square" rtlCol="0">
            <a:spAutoFit/>
          </a:bodyPr>
          <a:lstStyle/>
          <a:p>
            <a:r>
              <a:rPr lang="en-US" sz="1100" dirty="0" smtClean="0">
                <a:hlinkClick r:id="rId3"/>
              </a:rPr>
              <a:t>https://glassquarterly.wordpress.com/2012/05/18/opening-museum-of-glass-announces-exhibition-tied-to-chihuly-center/</a:t>
            </a:r>
            <a:endParaRPr lang="en-US" sz="1100" dirty="0" smtClean="0"/>
          </a:p>
          <a:p>
            <a:endParaRPr lang="en-US" sz="1100" dirty="0" smtClean="0"/>
          </a:p>
          <a:p>
            <a:endParaRPr lang="en-US" sz="1100" dirty="0"/>
          </a:p>
        </p:txBody>
      </p:sp>
      <p:pic>
        <p:nvPicPr>
          <p:cNvPr id="8" name="Picture 7" descr="glasshouse-and-the-sun-evening.jpg"/>
          <p:cNvPicPr>
            <a:picLocks noChangeAspect="1"/>
          </p:cNvPicPr>
          <p:nvPr/>
        </p:nvPicPr>
        <p:blipFill>
          <a:blip r:embed="rId4" cstate="print"/>
          <a:stretch>
            <a:fillRect/>
          </a:stretch>
        </p:blipFill>
        <p:spPr>
          <a:xfrm>
            <a:off x="1371600" y="4546600"/>
            <a:ext cx="1752600" cy="1168400"/>
          </a:xfrm>
          <a:prstGeom prst="rect">
            <a:avLst/>
          </a:prstGeom>
        </p:spPr>
      </p:pic>
      <p:pic>
        <p:nvPicPr>
          <p:cNvPr id="9" name="Picture 8" descr="the-sun-and-glasshouse-evening1.jpg"/>
          <p:cNvPicPr>
            <a:picLocks noChangeAspect="1"/>
          </p:cNvPicPr>
          <p:nvPr/>
        </p:nvPicPr>
        <p:blipFill>
          <a:blip r:embed="rId5" cstate="print"/>
          <a:stretch>
            <a:fillRect/>
          </a:stretch>
        </p:blipFill>
        <p:spPr>
          <a:xfrm>
            <a:off x="3505200" y="4546600"/>
            <a:ext cx="1752600" cy="1168400"/>
          </a:xfrm>
          <a:prstGeom prst="rect">
            <a:avLst/>
          </a:prstGeom>
        </p:spPr>
      </p:pic>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2244069712"/>
      </p:ext>
    </p:extLst>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Woodland Park Zoo by Maddox</a:t>
            </a:r>
            <a:endParaRPr lang="en-US" dirty="0"/>
          </a:p>
        </p:txBody>
      </p:sp>
      <p:pic>
        <p:nvPicPr>
          <p:cNvPr id="5" name="Content Placeholder 4" descr="Giraffes tuf and mis.jpg"/>
          <p:cNvPicPr>
            <a:picLocks noGrp="1" noChangeAspect="1"/>
          </p:cNvPicPr>
          <p:nvPr>
            <p:ph idx="1"/>
          </p:nvPr>
        </p:nvPicPr>
        <p:blipFill>
          <a:blip r:embed="rId2" cstate="print"/>
          <a:stretch>
            <a:fillRect/>
          </a:stretch>
        </p:blipFill>
        <p:spPr>
          <a:xfrm>
            <a:off x="457200" y="1600200"/>
            <a:ext cx="5638800" cy="3760646"/>
          </a:xfrm>
        </p:spPr>
      </p:pic>
      <p:sp>
        <p:nvSpPr>
          <p:cNvPr id="4" name="TextBox 3"/>
          <p:cNvSpPr txBox="1"/>
          <p:nvPr/>
        </p:nvSpPr>
        <p:spPr>
          <a:xfrm>
            <a:off x="6400800" y="1524000"/>
            <a:ext cx="2514600" cy="5909310"/>
          </a:xfrm>
          <a:prstGeom prst="rect">
            <a:avLst/>
          </a:prstGeom>
          <a:noFill/>
        </p:spPr>
        <p:txBody>
          <a:bodyPr wrap="square" rtlCol="0">
            <a:spAutoFit/>
          </a:bodyPr>
          <a:lstStyle/>
          <a:p>
            <a:r>
              <a:rPr lang="en-US" dirty="0" smtClean="0"/>
              <a:t>The </a:t>
            </a:r>
            <a:r>
              <a:rPr lang="en-US" dirty="0"/>
              <a:t>zoo is fun cause i heard a baby giraffe is going to be born </a:t>
            </a:r>
            <a:r>
              <a:rPr lang="en-US" dirty="0" smtClean="0"/>
              <a:t>in June.</a:t>
            </a:r>
          </a:p>
          <a:p>
            <a:r>
              <a:rPr lang="en-US" dirty="0" smtClean="0"/>
              <a:t> </a:t>
            </a:r>
            <a:r>
              <a:rPr lang="en-US" dirty="0"/>
              <a:t>Another reason the zoo is fun cause the zoo has amazing animals.  It is relaxing because if you go to the giraffe cage the giraffe is quiet and that's why the zoo is </a:t>
            </a:r>
            <a:r>
              <a:rPr lang="en-US" dirty="0" smtClean="0"/>
              <a:t>relaxing and fun . </a:t>
            </a:r>
            <a:r>
              <a:rPr lang="en-US" dirty="0"/>
              <a:t>Fun and a fact is giraffe has a blue tongue. Another fact is  some of the animals can swim</a:t>
            </a:r>
            <a:r>
              <a:rPr lang="en-US" dirty="0" smtClean="0"/>
              <a:t>.</a:t>
            </a:r>
          </a:p>
          <a:p>
            <a:r>
              <a:rPr lang="en-US" dirty="0" smtClean="0"/>
              <a:t>Click on the link and learn about the giraffes at Woodland Park Zoo in Seattle.</a:t>
            </a:r>
            <a:endParaRPr lang="en-US" b="0" dirty="0" smtClean="0">
              <a:effectLst/>
            </a:endParaRPr>
          </a:p>
          <a:p>
            <a:r>
              <a:rPr lang="en-US" dirty="0" smtClean="0"/>
              <a:t/>
            </a:r>
            <a:br>
              <a:rPr lang="en-US" dirty="0" smtClean="0"/>
            </a:br>
            <a:endParaRPr lang="en-US" dirty="0"/>
          </a:p>
        </p:txBody>
      </p:sp>
      <p:sp>
        <p:nvSpPr>
          <p:cNvPr id="6" name="TextBox 5"/>
          <p:cNvSpPr txBox="1"/>
          <p:nvPr/>
        </p:nvSpPr>
        <p:spPr>
          <a:xfrm>
            <a:off x="457200" y="5410200"/>
            <a:ext cx="5638800" cy="1200329"/>
          </a:xfrm>
          <a:prstGeom prst="rect">
            <a:avLst/>
          </a:prstGeom>
          <a:noFill/>
        </p:spPr>
        <p:txBody>
          <a:bodyPr wrap="square" rtlCol="0">
            <a:spAutoFit/>
          </a:bodyPr>
          <a:lstStyle/>
          <a:p>
            <a:r>
              <a:rPr lang="en-US" i="1" dirty="0" smtClean="0"/>
              <a:t>VIDEO: Lead keeper Katie </a:t>
            </a:r>
            <a:r>
              <a:rPr lang="en-US" i="1" dirty="0" err="1" smtClean="0"/>
              <a:t>Ahl</a:t>
            </a:r>
            <a:r>
              <a:rPr lang="en-US" i="1" dirty="0" smtClean="0"/>
              <a:t> welcomes us to the giraffe barn where she explains the special enrichment and diet that goes into caring for a pregnant giraffe. (</a:t>
            </a:r>
            <a:r>
              <a:rPr lang="en-US" i="1" dirty="0" smtClean="0">
                <a:hlinkClick r:id="rId3"/>
              </a:rPr>
              <a:t>https://www.youtube.com/watch?v=ZCGPkiqKVo0</a:t>
            </a:r>
            <a:r>
              <a:rPr lang="en-US" i="1" dirty="0" smtClean="0"/>
              <a:t>)</a:t>
            </a:r>
            <a:endParaRPr lang="en-US" dirty="0"/>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4017437916"/>
      </p:ext>
    </p:extLst>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Museum of Flight by Max</a:t>
            </a:r>
            <a:endParaRPr lang="en-US" dirty="0"/>
          </a:p>
        </p:txBody>
      </p:sp>
      <p:pic>
        <p:nvPicPr>
          <p:cNvPr id="6" name="Content Placeholder 5" descr="Museum of Flight.jpg"/>
          <p:cNvPicPr>
            <a:picLocks noGrp="1" noChangeAspect="1"/>
          </p:cNvPicPr>
          <p:nvPr>
            <p:ph idx="1"/>
          </p:nvPr>
        </p:nvPicPr>
        <p:blipFill>
          <a:blip r:embed="rId2" cstate="print"/>
          <a:stretch>
            <a:fillRect/>
          </a:stretch>
        </p:blipFill>
        <p:spPr>
          <a:xfrm>
            <a:off x="457200" y="1981201"/>
            <a:ext cx="4419600" cy="3302296"/>
          </a:xfrm>
        </p:spPr>
      </p:pic>
      <p:sp>
        <p:nvSpPr>
          <p:cNvPr id="4" name="TextBox 3"/>
          <p:cNvSpPr txBox="1"/>
          <p:nvPr/>
        </p:nvSpPr>
        <p:spPr>
          <a:xfrm>
            <a:off x="5029200" y="1600200"/>
            <a:ext cx="3733800" cy="5355312"/>
          </a:xfrm>
          <a:prstGeom prst="rect">
            <a:avLst/>
          </a:prstGeom>
          <a:noFill/>
        </p:spPr>
        <p:txBody>
          <a:bodyPr wrap="square" rtlCol="0">
            <a:spAutoFit/>
          </a:bodyPr>
          <a:lstStyle/>
          <a:p>
            <a:r>
              <a:rPr lang="en-US" dirty="0"/>
              <a:t>I would like to visit </a:t>
            </a:r>
            <a:r>
              <a:rPr lang="en-US" dirty="0" smtClean="0"/>
              <a:t>the </a:t>
            </a:r>
            <a:r>
              <a:rPr lang="en-US" dirty="0"/>
              <a:t>Museum of Flight. The first reason is because I really like airplanes and I am interested in that type of things. </a:t>
            </a:r>
            <a:endParaRPr lang="en-US" dirty="0" smtClean="0"/>
          </a:p>
          <a:p>
            <a:endParaRPr lang="en-US" dirty="0" smtClean="0"/>
          </a:p>
          <a:p>
            <a:r>
              <a:rPr lang="en-US" dirty="0" smtClean="0"/>
              <a:t>Also </a:t>
            </a:r>
            <a:r>
              <a:rPr lang="en-US" dirty="0"/>
              <a:t>because I have never been there and really want to go but didn't have a chance. Another reason is because I like to see different types of planes and they would  fun to look at. The last thing is because it is close by us and I just like airplanes</a:t>
            </a:r>
            <a:r>
              <a:rPr lang="en-US" dirty="0" smtClean="0"/>
              <a:t>.</a:t>
            </a:r>
          </a:p>
          <a:p>
            <a:r>
              <a:rPr lang="en-US" b="0" dirty="0" smtClean="0">
                <a:effectLst/>
              </a:rPr>
              <a:t>You can take a virtual visit </a:t>
            </a:r>
            <a:r>
              <a:rPr lang="en-US" dirty="0" smtClean="0"/>
              <a:t>by going to </a:t>
            </a:r>
            <a:r>
              <a:rPr lang="en-US" dirty="0" smtClean="0">
                <a:hlinkClick r:id="rId3"/>
              </a:rPr>
              <a:t>http://www.museumofflight.org/Explore-The-Museum/Virtual-Museum-Online</a:t>
            </a:r>
            <a:endParaRPr lang="en-US" dirty="0" smtClean="0"/>
          </a:p>
          <a:p>
            <a:endParaRPr lang="en-US" b="0" dirty="0" smtClean="0">
              <a:effectLst/>
            </a:endParaRPr>
          </a:p>
          <a:p>
            <a:r>
              <a:rPr lang="en-US" dirty="0" smtClean="0"/>
              <a:t/>
            </a:r>
            <a:br>
              <a:rPr lang="en-US" dirty="0" smtClean="0"/>
            </a:br>
            <a:endParaRPr lang="en-US" dirty="0"/>
          </a:p>
        </p:txBody>
      </p:sp>
      <p:sp>
        <p:nvSpPr>
          <p:cNvPr id="5" name="TextBox 4"/>
          <p:cNvSpPr txBox="1"/>
          <p:nvPr/>
        </p:nvSpPr>
        <p:spPr>
          <a:xfrm>
            <a:off x="533400" y="5410200"/>
            <a:ext cx="4267200" cy="646331"/>
          </a:xfrm>
          <a:prstGeom prst="rect">
            <a:avLst/>
          </a:prstGeom>
          <a:noFill/>
        </p:spPr>
        <p:txBody>
          <a:bodyPr wrap="square" rtlCol="0">
            <a:spAutoFit/>
          </a:bodyPr>
          <a:lstStyle/>
          <a:p>
            <a:r>
              <a:rPr lang="en-US" dirty="0" smtClean="0">
                <a:hlinkClick r:id="rId4"/>
              </a:rPr>
              <a:t>http://www.museumofflight.org/</a:t>
            </a:r>
            <a:endParaRPr lang="en-US" dirty="0" smtClean="0"/>
          </a:p>
          <a:p>
            <a:endParaRPr lang="en-US" dirty="0"/>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1150500660"/>
      </p:ext>
    </p:extLst>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fontScale="90000"/>
          </a:bodyPr>
          <a:lstStyle/>
          <a:p>
            <a:r>
              <a:rPr lang="en-US" dirty="0" smtClean="0"/>
              <a:t>Future of Flight Aviation Center </a:t>
            </a:r>
            <a:br>
              <a:rPr lang="en-US" dirty="0" smtClean="0"/>
            </a:br>
            <a:r>
              <a:rPr lang="en-US" dirty="0" smtClean="0"/>
              <a:t>&amp; Boeing Tour by </a:t>
            </a:r>
            <a:r>
              <a:rPr lang="en-US" dirty="0" err="1" smtClean="0"/>
              <a:t>Laprincia</a:t>
            </a:r>
            <a:r>
              <a:rPr lang="en-US" dirty="0" smtClean="0"/>
              <a:t/>
            </a:r>
            <a:br>
              <a:rPr lang="en-US" dirty="0" smtClean="0"/>
            </a:br>
            <a:endParaRPr lang="en-US" dirty="0"/>
          </a:p>
        </p:txBody>
      </p:sp>
      <p:pic>
        <p:nvPicPr>
          <p:cNvPr id="7" name="Content Placeholder 6" descr="100842_Seattle_Boeing Space and Flight Center_d704-26.jpg"/>
          <p:cNvPicPr>
            <a:picLocks noGrp="1" noChangeAspect="1"/>
          </p:cNvPicPr>
          <p:nvPr>
            <p:ph idx="1"/>
          </p:nvPr>
        </p:nvPicPr>
        <p:blipFill>
          <a:blip r:embed="rId2" cstate="print"/>
          <a:stretch>
            <a:fillRect/>
          </a:stretch>
        </p:blipFill>
        <p:spPr>
          <a:xfrm>
            <a:off x="800100" y="2339181"/>
            <a:ext cx="4572000" cy="3048000"/>
          </a:xfrm>
        </p:spPr>
      </p:pic>
      <p:sp>
        <p:nvSpPr>
          <p:cNvPr id="4" name="TextBox 3"/>
          <p:cNvSpPr txBox="1"/>
          <p:nvPr/>
        </p:nvSpPr>
        <p:spPr>
          <a:xfrm>
            <a:off x="5943600" y="2057400"/>
            <a:ext cx="2667000" cy="3970318"/>
          </a:xfrm>
          <a:prstGeom prst="rect">
            <a:avLst/>
          </a:prstGeom>
          <a:noFill/>
        </p:spPr>
        <p:txBody>
          <a:bodyPr wrap="square" rtlCol="0">
            <a:spAutoFit/>
          </a:bodyPr>
          <a:lstStyle/>
          <a:p>
            <a:r>
              <a:rPr lang="en-US" dirty="0"/>
              <a:t>The Future of Flight Is a Boeing Museum that is not to be confused with The Museum of Flight. William Boeing was an Aviation Pioneer, who built the Boeing Airplane company. </a:t>
            </a:r>
            <a:endParaRPr lang="en-US" dirty="0" smtClean="0"/>
          </a:p>
          <a:p>
            <a:endParaRPr lang="en-US" dirty="0" smtClean="0"/>
          </a:p>
          <a:p>
            <a:r>
              <a:rPr lang="en-US" dirty="0" smtClean="0"/>
              <a:t>I </a:t>
            </a:r>
            <a:r>
              <a:rPr lang="en-US" dirty="0"/>
              <a:t>would go to The Future of Flight because the museum has facts about the airplanes used in World War 1. </a:t>
            </a:r>
          </a:p>
        </p:txBody>
      </p:sp>
      <p:sp>
        <p:nvSpPr>
          <p:cNvPr id="6" name="TextBox 5"/>
          <p:cNvSpPr txBox="1"/>
          <p:nvPr/>
        </p:nvSpPr>
        <p:spPr>
          <a:xfrm>
            <a:off x="609600" y="5638800"/>
            <a:ext cx="4876800" cy="1200329"/>
          </a:xfrm>
          <a:prstGeom prst="rect">
            <a:avLst/>
          </a:prstGeom>
          <a:noFill/>
        </p:spPr>
        <p:txBody>
          <a:bodyPr wrap="square" rtlCol="0">
            <a:spAutoFit/>
          </a:bodyPr>
          <a:lstStyle/>
          <a:p>
            <a:r>
              <a:rPr lang="en-US" dirty="0" smtClean="0">
                <a:hlinkClick r:id="rId3"/>
              </a:rPr>
              <a:t>https://www.viator.com/Seattle-attractions/Boeing-Space-and-Flight-Center-tours-tickets/d704-a1318?pref=02</a:t>
            </a:r>
            <a:endParaRPr lang="en-US" dirty="0" smtClean="0"/>
          </a:p>
          <a:p>
            <a:endParaRPr lang="en-US" dirty="0"/>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1200718300"/>
      </p:ext>
    </p:extLst>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Grand Coulee Dam by Maxim B</a:t>
            </a:r>
            <a:endParaRPr lang="en-US" dirty="0"/>
          </a:p>
        </p:txBody>
      </p:sp>
      <p:pic>
        <p:nvPicPr>
          <p:cNvPr id="6" name="Content Placeholder 5" descr="Grand_Coulee_Dam.png"/>
          <p:cNvPicPr>
            <a:picLocks noGrp="1" noChangeAspect="1"/>
          </p:cNvPicPr>
          <p:nvPr>
            <p:ph idx="1"/>
          </p:nvPr>
        </p:nvPicPr>
        <p:blipFill>
          <a:blip r:embed="rId2" cstate="print"/>
          <a:stretch>
            <a:fillRect/>
          </a:stretch>
        </p:blipFill>
        <p:spPr>
          <a:xfrm>
            <a:off x="990600" y="2590800"/>
            <a:ext cx="4190476" cy="2361905"/>
          </a:xfrm>
        </p:spPr>
      </p:pic>
      <p:sp>
        <p:nvSpPr>
          <p:cNvPr id="4" name="TextBox 3"/>
          <p:cNvSpPr txBox="1"/>
          <p:nvPr/>
        </p:nvSpPr>
        <p:spPr>
          <a:xfrm>
            <a:off x="5867400" y="1295400"/>
            <a:ext cx="2667000" cy="5355312"/>
          </a:xfrm>
          <a:prstGeom prst="rect">
            <a:avLst/>
          </a:prstGeom>
          <a:noFill/>
        </p:spPr>
        <p:txBody>
          <a:bodyPr wrap="square" rtlCol="0">
            <a:spAutoFit/>
          </a:bodyPr>
          <a:lstStyle/>
          <a:p>
            <a:r>
              <a:rPr lang="en-US" dirty="0" smtClean="0"/>
              <a:t>I suggest to see the Grand </a:t>
            </a:r>
            <a:r>
              <a:rPr lang="en-US" dirty="0"/>
              <a:t>Coulee Dam. The reason I want to go </a:t>
            </a:r>
            <a:r>
              <a:rPr lang="en-US" dirty="0" smtClean="0"/>
              <a:t>there </a:t>
            </a:r>
            <a:r>
              <a:rPr lang="en-US" dirty="0"/>
              <a:t>is because it is really high. And it was built in 1933 for a powerhouse to build energy. The anther one is it is really cool to look at from up high. And the other one is because it has a lot of water going through is and makes a lot of energy. And last thing is I think it make the most energy in W</a:t>
            </a:r>
            <a:r>
              <a:rPr lang="en-US" dirty="0" smtClean="0"/>
              <a:t>ashington. They have a cool </a:t>
            </a:r>
            <a:r>
              <a:rPr lang="en-US" dirty="0" err="1" smtClean="0"/>
              <a:t>l</a:t>
            </a:r>
            <a:r>
              <a:rPr lang="en-US" smtClean="0"/>
              <a:t>azer</a:t>
            </a:r>
            <a:r>
              <a:rPr lang="en-US" dirty="0" smtClean="0"/>
              <a:t> show in the evening.</a:t>
            </a:r>
            <a:endParaRPr lang="en-US" b="0" dirty="0" smtClean="0">
              <a:effectLst/>
            </a:endParaRPr>
          </a:p>
          <a:p>
            <a:r>
              <a:rPr lang="en-US" dirty="0" smtClean="0"/>
              <a:t/>
            </a:r>
            <a:br>
              <a:rPr lang="en-US" dirty="0" smtClean="0"/>
            </a:br>
            <a:endParaRPr lang="en-US" dirty="0"/>
          </a:p>
        </p:txBody>
      </p:sp>
      <p:sp>
        <p:nvSpPr>
          <p:cNvPr id="5" name="TextBox 4"/>
          <p:cNvSpPr txBox="1"/>
          <p:nvPr/>
        </p:nvSpPr>
        <p:spPr>
          <a:xfrm>
            <a:off x="304800" y="5029200"/>
            <a:ext cx="5334000" cy="2308324"/>
          </a:xfrm>
          <a:prstGeom prst="rect">
            <a:avLst/>
          </a:prstGeom>
          <a:noFill/>
        </p:spPr>
        <p:txBody>
          <a:bodyPr wrap="square" rtlCol="0">
            <a:spAutoFit/>
          </a:bodyPr>
          <a:lstStyle/>
          <a:p>
            <a:r>
              <a:rPr lang="en-US" dirty="0" smtClean="0">
                <a:hlinkClick r:id="rId3"/>
              </a:rPr>
              <a:t>https://en.wikipedia.org/wiki/Grand_Coulee_Dam</a:t>
            </a:r>
            <a:endParaRPr lang="en-US" dirty="0" smtClean="0"/>
          </a:p>
          <a:p>
            <a:r>
              <a:rPr lang="en-US" dirty="0" smtClean="0"/>
              <a:t>Picture by U.S. Bureau of Reclamation - http://users.owt.com/chubbard/gcdam/html/photos/exteriors.html, Public Domain, </a:t>
            </a:r>
            <a:r>
              <a:rPr lang="en-US" dirty="0" smtClean="0">
                <a:hlinkClick r:id="rId4"/>
              </a:rPr>
              <a:t>https://commons.wikimedia.org/w/index.php?curid=19544</a:t>
            </a:r>
            <a:endParaRPr lang="en-US" dirty="0" smtClean="0"/>
          </a:p>
          <a:p>
            <a:endParaRPr lang="en-US" dirty="0" smtClean="0"/>
          </a:p>
          <a:p>
            <a:endParaRPr lang="en-US" dirty="0"/>
          </a:p>
        </p:txBody>
      </p:sp>
      <p:pic>
        <p:nvPicPr>
          <p:cNvPr id="8" name="Picture 7" descr="Grand_Coulee_Dam.jpg"/>
          <p:cNvPicPr>
            <a:picLocks noChangeAspect="1"/>
          </p:cNvPicPr>
          <p:nvPr/>
        </p:nvPicPr>
        <p:blipFill>
          <a:blip r:embed="rId5" cstate="print"/>
          <a:stretch>
            <a:fillRect/>
          </a:stretch>
        </p:blipFill>
        <p:spPr>
          <a:xfrm>
            <a:off x="685800" y="1447800"/>
            <a:ext cx="4429483" cy="3568675"/>
          </a:xfrm>
          <a:prstGeom prst="rect">
            <a:avLst/>
          </a:prstGeom>
        </p:spPr>
      </p:pic>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1900942846"/>
      </p:ext>
    </p:extLst>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Nordic Heritage Museum by Maddox</a:t>
            </a:r>
            <a:endParaRPr lang="en-US" dirty="0"/>
          </a:p>
        </p:txBody>
      </p:sp>
      <p:pic>
        <p:nvPicPr>
          <p:cNvPr id="5" name="Content Placeholder 4" descr="Nordic Heritage Museum.jpg"/>
          <p:cNvPicPr>
            <a:picLocks noGrp="1" noChangeAspect="1"/>
          </p:cNvPicPr>
          <p:nvPr>
            <p:ph idx="1"/>
          </p:nvPr>
        </p:nvPicPr>
        <p:blipFill>
          <a:blip r:embed="rId2" cstate="print"/>
          <a:stretch>
            <a:fillRect/>
          </a:stretch>
        </p:blipFill>
        <p:spPr>
          <a:xfrm>
            <a:off x="1361440" y="2130901"/>
            <a:ext cx="2763520" cy="3464560"/>
          </a:xfrm>
        </p:spPr>
      </p:pic>
      <p:sp>
        <p:nvSpPr>
          <p:cNvPr id="4" name="TextBox 3"/>
          <p:cNvSpPr txBox="1"/>
          <p:nvPr/>
        </p:nvSpPr>
        <p:spPr>
          <a:xfrm>
            <a:off x="5410200" y="1502688"/>
            <a:ext cx="3429000" cy="5355312"/>
          </a:xfrm>
          <a:prstGeom prst="rect">
            <a:avLst/>
          </a:prstGeom>
          <a:noFill/>
        </p:spPr>
        <p:txBody>
          <a:bodyPr wrap="square" rtlCol="0">
            <a:spAutoFit/>
          </a:bodyPr>
          <a:lstStyle/>
          <a:p>
            <a:r>
              <a:rPr lang="en-US" dirty="0"/>
              <a:t>I would take them to the Nordic Heritage Museum because it has cool facts about  </a:t>
            </a:r>
            <a:r>
              <a:rPr lang="en-US" dirty="0" smtClean="0"/>
              <a:t>Scandinavia</a:t>
            </a:r>
            <a:r>
              <a:rPr lang="en-US" dirty="0"/>
              <a:t>. </a:t>
            </a:r>
            <a:endParaRPr lang="en-US" dirty="0" smtClean="0"/>
          </a:p>
          <a:p>
            <a:r>
              <a:rPr lang="en-US" dirty="0" smtClean="0"/>
              <a:t>On </a:t>
            </a:r>
            <a:r>
              <a:rPr lang="en-US" dirty="0"/>
              <a:t>the ships coming to </a:t>
            </a:r>
            <a:r>
              <a:rPr lang="en-US" dirty="0" smtClean="0"/>
              <a:t>America </a:t>
            </a:r>
            <a:r>
              <a:rPr lang="en-US" dirty="0"/>
              <a:t>they had to stick a sharp metal </a:t>
            </a:r>
            <a:r>
              <a:rPr lang="en-US" dirty="0" smtClean="0"/>
              <a:t>object </a:t>
            </a:r>
            <a:r>
              <a:rPr lang="en-US" dirty="0"/>
              <a:t>in their eyes to check for diseases. The </a:t>
            </a:r>
            <a:r>
              <a:rPr lang="en-US" dirty="0" smtClean="0"/>
              <a:t>Nordic </a:t>
            </a:r>
            <a:r>
              <a:rPr lang="en-US" dirty="0"/>
              <a:t>people also had to send their kids to other people’s farms to live in a small hut and work all day. Also the </a:t>
            </a:r>
            <a:r>
              <a:rPr lang="en-US" dirty="0" smtClean="0"/>
              <a:t>Scandinavian </a:t>
            </a:r>
            <a:r>
              <a:rPr lang="en-US" dirty="0"/>
              <a:t>settlers were very poor and could only afford a small building for living space. I also liked the </a:t>
            </a:r>
            <a:r>
              <a:rPr lang="en-US" dirty="0" smtClean="0"/>
              <a:t>courses </a:t>
            </a:r>
            <a:r>
              <a:rPr lang="en-US" dirty="0"/>
              <a:t>that they gave and i also liked the gift shop because they had cool things to buy.</a:t>
            </a:r>
            <a:endParaRPr lang="en-US" b="0" dirty="0" smtClean="0">
              <a:effectLst/>
            </a:endParaRPr>
          </a:p>
          <a:p>
            <a:r>
              <a:rPr lang="en-US" dirty="0" smtClean="0"/>
              <a:t/>
            </a:r>
            <a:br>
              <a:rPr lang="en-US" dirty="0" smtClean="0"/>
            </a:br>
            <a:endParaRPr lang="en-US" dirty="0"/>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3338509735"/>
      </p:ext>
    </p:extLst>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Pacific Science Center by </a:t>
            </a:r>
            <a:r>
              <a:rPr lang="en-US" dirty="0" err="1" smtClean="0"/>
              <a:t>Rameez</a:t>
            </a:r>
            <a:endParaRPr lang="en-US" dirty="0"/>
          </a:p>
        </p:txBody>
      </p:sp>
      <p:pic>
        <p:nvPicPr>
          <p:cNvPr id="6" name="Content Placeholder 5" descr="Pacific Science Center.jpeg"/>
          <p:cNvPicPr>
            <a:picLocks noGrp="1" noChangeAspect="1"/>
          </p:cNvPicPr>
          <p:nvPr>
            <p:ph idx="1"/>
          </p:nvPr>
        </p:nvPicPr>
        <p:blipFill>
          <a:blip r:embed="rId2" cstate="print"/>
          <a:stretch>
            <a:fillRect/>
          </a:stretch>
        </p:blipFill>
        <p:spPr>
          <a:xfrm>
            <a:off x="457200" y="2428081"/>
            <a:ext cx="5105400" cy="2870200"/>
          </a:xfrm>
        </p:spPr>
      </p:pic>
      <p:sp>
        <p:nvSpPr>
          <p:cNvPr id="4" name="TextBox 3"/>
          <p:cNvSpPr txBox="1"/>
          <p:nvPr/>
        </p:nvSpPr>
        <p:spPr>
          <a:xfrm>
            <a:off x="5867400" y="1600200"/>
            <a:ext cx="3048000" cy="4247317"/>
          </a:xfrm>
          <a:prstGeom prst="rect">
            <a:avLst/>
          </a:prstGeom>
          <a:noFill/>
        </p:spPr>
        <p:txBody>
          <a:bodyPr wrap="square" rtlCol="0">
            <a:spAutoFit/>
          </a:bodyPr>
          <a:lstStyle/>
          <a:p>
            <a:r>
              <a:rPr lang="en-US" dirty="0" smtClean="0"/>
              <a:t>The Pacific </a:t>
            </a:r>
            <a:r>
              <a:rPr lang="en-US" dirty="0"/>
              <a:t> </a:t>
            </a:r>
            <a:r>
              <a:rPr lang="en-US" dirty="0" smtClean="0"/>
              <a:t>Science Center is next to the Seattle Space Needle. It is </a:t>
            </a:r>
            <a:r>
              <a:rPr lang="en-US" dirty="0"/>
              <a:t>a fun place to go for nerds</a:t>
            </a:r>
            <a:r>
              <a:rPr lang="en-US" dirty="0" smtClean="0"/>
              <a:t>.</a:t>
            </a:r>
          </a:p>
          <a:p>
            <a:endParaRPr lang="en-US" dirty="0" smtClean="0"/>
          </a:p>
          <a:p>
            <a:r>
              <a:rPr lang="en-US" dirty="0" smtClean="0"/>
              <a:t> You can learn </a:t>
            </a:r>
            <a:r>
              <a:rPr lang="en-US" dirty="0"/>
              <a:t>a lot about </a:t>
            </a:r>
            <a:r>
              <a:rPr lang="en-US" dirty="0" smtClean="0"/>
              <a:t>science.  It’s cool </a:t>
            </a:r>
            <a:r>
              <a:rPr lang="en-US" dirty="0"/>
              <a:t>and funny because nerds start talking all nerdy. </a:t>
            </a:r>
            <a:endParaRPr lang="en-US" dirty="0" smtClean="0"/>
          </a:p>
          <a:p>
            <a:endParaRPr lang="en-US" dirty="0"/>
          </a:p>
          <a:p>
            <a:r>
              <a:rPr lang="en-US" dirty="0" smtClean="0"/>
              <a:t>It </a:t>
            </a:r>
            <a:r>
              <a:rPr lang="en-US" dirty="0"/>
              <a:t>has cool science projects you could try at home and look </a:t>
            </a:r>
            <a:r>
              <a:rPr lang="en-US" dirty="0" smtClean="0"/>
              <a:t>at.</a:t>
            </a:r>
          </a:p>
          <a:p>
            <a:endParaRPr lang="en-US" dirty="0"/>
          </a:p>
          <a:p>
            <a:r>
              <a:rPr lang="en-US" dirty="0" smtClean="0"/>
              <a:t>And they have special exhibits.</a:t>
            </a:r>
            <a:endParaRPr lang="en-US" dirty="0"/>
          </a:p>
        </p:txBody>
      </p:sp>
      <p:sp>
        <p:nvSpPr>
          <p:cNvPr id="5" name="TextBox 4"/>
          <p:cNvSpPr txBox="1"/>
          <p:nvPr/>
        </p:nvSpPr>
        <p:spPr>
          <a:xfrm>
            <a:off x="457200" y="5562600"/>
            <a:ext cx="5105400" cy="1200329"/>
          </a:xfrm>
          <a:prstGeom prst="rect">
            <a:avLst/>
          </a:prstGeom>
          <a:noFill/>
        </p:spPr>
        <p:txBody>
          <a:bodyPr wrap="square" rtlCol="0">
            <a:spAutoFit/>
          </a:bodyPr>
          <a:lstStyle/>
          <a:p>
            <a:r>
              <a:rPr lang="en-US" dirty="0" smtClean="0">
                <a:hlinkClick r:id="rId3"/>
              </a:rPr>
              <a:t>https://www.viator.com/tours/Seattle/Pacific-Science-Center-Exhibit-Admission/d704-34057P1?pref=02</a:t>
            </a:r>
            <a:endParaRPr lang="en-US" dirty="0" smtClean="0"/>
          </a:p>
          <a:p>
            <a:endParaRPr lang="en-US" dirty="0"/>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28814759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TotalTime>
  <Words>1017</Words>
  <Application>Microsoft Macintosh PowerPoint</Application>
  <PresentationFormat>On-screen Show (4:3)</PresentationFormat>
  <Paragraphs>53</Paragraphs>
  <Slides>10</Slides>
  <Notes>0</Notes>
  <HiddenSlides>0</HiddenSlides>
  <MMClips>0</MMClips>
  <ScaleCrop>false</ScaleCrop>
  <HeadingPairs>
    <vt:vector size="4" baseType="variant">
      <vt:variant>
        <vt:lpstr>Design Template</vt:lpstr>
      </vt:variant>
      <vt:variant>
        <vt:i4>1</vt:i4>
      </vt:variant>
      <vt:variant>
        <vt:lpstr>Slide Titles</vt:lpstr>
      </vt:variant>
      <vt:variant>
        <vt:i4>10</vt:i4>
      </vt:variant>
    </vt:vector>
  </HeadingPairs>
  <TitlesOfParts>
    <vt:vector size="11" baseType="lpstr">
      <vt:lpstr>Office Theme</vt:lpstr>
      <vt:lpstr>Interesting and Unique Places to visit in Seattle and Washington State</vt:lpstr>
      <vt:lpstr>Seattle Space Needle by Miles</vt:lpstr>
      <vt:lpstr>Museum of Glass by Angel B.</vt:lpstr>
      <vt:lpstr>Woodland Park Zoo by Maddox</vt:lpstr>
      <vt:lpstr>Museum of Flight by Max</vt:lpstr>
      <vt:lpstr>Future of Flight Aviation Center  &amp; Boeing Tour by Laprincia </vt:lpstr>
      <vt:lpstr>Grand Coulee Dam by Maxim B</vt:lpstr>
      <vt:lpstr>Nordic Heritage Museum by Maddox</vt:lpstr>
      <vt:lpstr>Pacific Science Center by Rameez</vt:lpstr>
      <vt:lpstr>Olympia Legislative Building by Rowan</vt:lpstr>
    </vt:vector>
  </TitlesOfParts>
  <Company>Edmonds School District #15</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Places to visit in Seattle, WA</dc:title>
  <dc:creator>Windows User</dc:creator>
  <cp:lastModifiedBy>Barry Kramer</cp:lastModifiedBy>
  <cp:revision>12</cp:revision>
  <dcterms:created xsi:type="dcterms:W3CDTF">2017-05-20T17:13:34Z</dcterms:created>
  <dcterms:modified xsi:type="dcterms:W3CDTF">2017-05-20T17:14:50Z</dcterms:modified>
</cp:coreProperties>
</file>