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660"/>
  </p:normalViewPr>
  <p:slideViewPr>
    <p:cSldViewPr snapToGrid="0">
      <p:cViewPr varScale="1">
        <p:scale>
          <a:sx n="82" d="100"/>
          <a:sy n="82" d="100"/>
        </p:scale>
        <p:origin x="-104" y="-5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817C8-882E-4EE7-BD07-9C894AE2A22A}" type="datetimeFigureOut">
              <a:rPr lang="en-US" smtClean="0"/>
              <a:pPr/>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87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817C8-882E-4EE7-BD07-9C894AE2A22A}" type="datetimeFigureOut">
              <a:rPr lang="en-US" smtClean="0"/>
              <a:pPr/>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922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817C8-882E-4EE7-BD07-9C894AE2A22A}" type="datetimeFigureOut">
              <a:rPr lang="en-US" smtClean="0"/>
              <a:pPr/>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1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blipFill dpi="0" rotWithShape="1">
            <a:blip r:embed="rId2">
              <a:alphaModFix amt="78000"/>
            </a:blip>
            <a:srcRect/>
            <a:stretch>
              <a:fillRect/>
            </a:stretch>
          </a:blip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817C8-882E-4EE7-BD07-9C894AE2A22A}" type="datetimeFigureOut">
              <a:rPr lang="en-US" smtClean="0"/>
              <a:pPr/>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33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817C8-882E-4EE7-BD07-9C894AE2A22A}" type="datetimeFigureOut">
              <a:rPr lang="en-US" smtClean="0"/>
              <a:pPr/>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37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817C8-882E-4EE7-BD07-9C894AE2A22A}" type="datetimeFigureOut">
              <a:rPr lang="en-US" smtClean="0"/>
              <a:pPr/>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271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817C8-882E-4EE7-BD07-9C894AE2A22A}" type="datetimeFigureOut">
              <a:rPr lang="en-US" smtClean="0"/>
              <a:pPr/>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76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817C8-882E-4EE7-BD07-9C894AE2A22A}" type="datetimeFigureOut">
              <a:rPr lang="en-US" smtClean="0"/>
              <a:pPr/>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7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817C8-882E-4EE7-BD07-9C894AE2A22A}" type="datetimeFigureOut">
              <a:rPr lang="en-US" smtClean="0"/>
              <a:pPr/>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43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817C8-882E-4EE7-BD07-9C894AE2A22A}" type="datetimeFigureOut">
              <a:rPr lang="en-US" smtClean="0"/>
              <a:pPr/>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484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817C8-882E-4EE7-BD07-9C894AE2A22A}" type="datetimeFigureOut">
              <a:rPr lang="en-US" smtClean="0"/>
              <a:pPr/>
              <a:t>5/10/17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13000-94C1-415F-ABDB-87974F33B6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732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latin typeface="Arial Black" panose="020B0A04020102020204" pitchFamily="34" charset="0"/>
              </a:rPr>
              <a:t>Unique structures of </a:t>
            </a:r>
            <a:r>
              <a:rPr lang="en-US" dirty="0">
                <a:solidFill>
                  <a:srgbClr val="002060"/>
                </a:solidFill>
                <a:latin typeface="Arial Black" panose="020B0A04020102020204" pitchFamily="34" charset="0"/>
              </a:rPr>
              <a:t>N</a:t>
            </a:r>
            <a:r>
              <a:rPr lang="en-US" dirty="0" smtClean="0">
                <a:solidFill>
                  <a:srgbClr val="002060"/>
                </a:solidFill>
                <a:latin typeface="Arial Black" panose="020B0A04020102020204" pitchFamily="34" charset="0"/>
              </a:rPr>
              <a:t>epal</a:t>
            </a:r>
            <a:endParaRPr lang="en-US" dirty="0">
              <a:solidFill>
                <a:srgbClr val="002060"/>
              </a:solidFill>
              <a:latin typeface="Arial Black" panose="020B0A04020102020204" pitchFamily="34" charset="0"/>
            </a:endParaRPr>
          </a:p>
        </p:txBody>
      </p:sp>
      <p:sp>
        <p:nvSpPr>
          <p:cNvPr id="3" name="Subtitle 2"/>
          <p:cNvSpPr>
            <a:spLocks noGrp="1"/>
          </p:cNvSpPr>
          <p:nvPr>
            <p:ph type="subTitle" idx="1"/>
          </p:nvPr>
        </p:nvSpPr>
        <p:spPr/>
        <p:txBody>
          <a:bodyPr>
            <a:noAutofit/>
          </a:bodyPr>
          <a:lstStyle/>
          <a:p>
            <a:r>
              <a:rPr lang="en-US" sz="3200" dirty="0" smtClean="0"/>
              <a:t>Done by the students of grade six</a:t>
            </a:r>
          </a:p>
          <a:p>
            <a:r>
              <a:rPr lang="en-US" sz="3200" dirty="0" err="1" smtClean="0"/>
              <a:t>Kavya</a:t>
            </a:r>
            <a:r>
              <a:rPr lang="en-US" sz="3200" dirty="0" smtClean="0"/>
              <a:t> school</a:t>
            </a:r>
          </a:p>
          <a:p>
            <a:r>
              <a:rPr lang="en-US" sz="3200" dirty="0" smtClean="0"/>
              <a:t>Kathmandu </a:t>
            </a:r>
          </a:p>
          <a:p>
            <a:r>
              <a:rPr lang="en-US" sz="3200" dirty="0" smtClean="0"/>
              <a:t>Nepal </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94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20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2637" y="283336"/>
            <a:ext cx="3932237" cy="991672"/>
          </a:xfrm>
        </p:spPr>
        <p:txBody>
          <a:bodyPr>
            <a:normAutofit fontScale="90000"/>
          </a:bodyPr>
          <a:lstStyle/>
          <a:p>
            <a:r>
              <a:rPr lang="en-US" dirty="0" smtClean="0"/>
              <a:t/>
            </a:r>
            <a:br>
              <a:rPr lang="en-US" dirty="0" smtClean="0"/>
            </a:br>
            <a:r>
              <a:rPr lang="en-US" sz="3600" dirty="0" err="1" smtClean="0">
                <a:latin typeface="Algerian" panose="04020705040A02060702" pitchFamily="82" charset="0"/>
              </a:rPr>
              <a:t>Swayambhunath</a:t>
            </a:r>
            <a:r>
              <a:rPr lang="en-US" sz="3600" dirty="0" smtClean="0">
                <a:latin typeface="Algerian" panose="04020705040A02060702" pitchFamily="82" charset="0"/>
              </a:rPr>
              <a:t> stupa</a:t>
            </a:r>
            <a:endParaRPr lang="en-US" sz="6700" dirty="0">
              <a:latin typeface="Algerian" panose="04020705040A02060702" pitchFamily="82" charset="0"/>
            </a:endParaRP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770" r="4770"/>
          <a:stretch>
            <a:fillRect/>
          </a:stretch>
        </p:blipFill>
        <p:spPr/>
      </p:pic>
      <p:sp>
        <p:nvSpPr>
          <p:cNvPr id="6" name="Text Placeholder 5"/>
          <p:cNvSpPr>
            <a:spLocks noGrp="1"/>
          </p:cNvSpPr>
          <p:nvPr>
            <p:ph type="body" sz="half" idx="2"/>
          </p:nvPr>
        </p:nvSpPr>
        <p:spPr>
          <a:xfrm>
            <a:off x="272637" y="1399549"/>
            <a:ext cx="3932237" cy="5458451"/>
          </a:xfrm>
        </p:spPr>
        <p:txBody>
          <a:bodyPr>
            <a:noAutofit/>
          </a:bodyPr>
          <a:lstStyle/>
          <a:p>
            <a:r>
              <a:rPr lang="en-US" sz="2000" dirty="0" err="1" smtClean="0">
                <a:latin typeface="Lucida Calligraphy" panose="03010101010101010101" pitchFamily="66" charset="0"/>
              </a:rPr>
              <a:t>Swayambhunath</a:t>
            </a:r>
            <a:r>
              <a:rPr lang="en-US" sz="2000" dirty="0" smtClean="0">
                <a:latin typeface="Lucida Calligraphy" panose="03010101010101010101" pitchFamily="66" charset="0"/>
              </a:rPr>
              <a:t> stupa is one of the most interesting place to visit in Kathmandu valley and its unique structure makes it very special.</a:t>
            </a:r>
          </a:p>
          <a:p>
            <a:r>
              <a:rPr lang="en-US" sz="2000" dirty="0" smtClean="0">
                <a:latin typeface="Lucida Calligraphy" panose="03010101010101010101" pitchFamily="66" charset="0"/>
              </a:rPr>
              <a:t>It is made in the model of stupa with wide base which is painted in white color, the color to represent peace.</a:t>
            </a:r>
          </a:p>
          <a:p>
            <a:r>
              <a:rPr lang="en-US" sz="2000" dirty="0" smtClean="0">
                <a:latin typeface="Lucida Calligraphy" panose="03010101010101010101" pitchFamily="66" charset="0"/>
              </a:rPr>
              <a:t>It has two eyes in the four parts of its structure which symbolize the eyes of the light of </a:t>
            </a:r>
            <a:r>
              <a:rPr lang="en-US" sz="2000" dirty="0" err="1" smtClean="0">
                <a:latin typeface="Lucida Calligraphy" panose="03010101010101010101" pitchFamily="66" charset="0"/>
              </a:rPr>
              <a:t>asia</a:t>
            </a:r>
            <a:r>
              <a:rPr lang="en-US" sz="2000" dirty="0" smtClean="0">
                <a:latin typeface="Lucida Calligraphy" panose="03010101010101010101" pitchFamily="66" charset="0"/>
              </a:rPr>
              <a:t> lord </a:t>
            </a:r>
            <a:r>
              <a:rPr lang="en-US" sz="2000" dirty="0" err="1">
                <a:latin typeface="Lucida Calligraphy" panose="03010101010101010101" pitchFamily="66" charset="0"/>
              </a:rPr>
              <a:t>G</a:t>
            </a:r>
            <a:r>
              <a:rPr lang="en-US" sz="2000" dirty="0" err="1" smtClean="0">
                <a:latin typeface="Lucida Calligraphy" panose="03010101010101010101" pitchFamily="66" charset="0"/>
              </a:rPr>
              <a:t>autam</a:t>
            </a:r>
            <a:r>
              <a:rPr lang="en-US" sz="2000" dirty="0" smtClean="0">
                <a:latin typeface="Lucida Calligraphy" panose="03010101010101010101" pitchFamily="66" charset="0"/>
              </a:rPr>
              <a:t> Buddha.</a:t>
            </a:r>
          </a:p>
          <a:p>
            <a:r>
              <a:rPr lang="en-US" sz="2000" dirty="0" smtClean="0">
                <a:latin typeface="Lucida Calligraphy" panose="03010101010101010101" pitchFamily="66" charset="0"/>
              </a:rPr>
              <a:t>It is enlisted in the world heritage site by UNESCO.</a:t>
            </a:r>
            <a:endParaRPr lang="en-US" sz="2000" dirty="0">
              <a:latin typeface="Lucida Calligraphy" panose="03010101010101010101"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77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additive="base">
                                        <p:cTn id="3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additive="base">
                                        <p:cTn id="44"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5844" y="111660"/>
            <a:ext cx="3932237" cy="1069975"/>
          </a:xfrm>
        </p:spPr>
        <p:txBody>
          <a:bodyPr/>
          <a:lstStyle/>
          <a:p>
            <a:r>
              <a:rPr lang="en-US" dirty="0" smtClean="0">
                <a:latin typeface="Algerian" panose="04020705040A02060702" pitchFamily="82" charset="0"/>
              </a:rPr>
              <a:t>PASHUPATINATH TEMPLE</a:t>
            </a:r>
            <a:endParaRPr lang="en-US" dirty="0">
              <a:latin typeface="Algerian" panose="04020705040A02060702"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007" r="12007"/>
          <a:stretch>
            <a:fillRect/>
          </a:stretch>
        </p:blipFill>
        <p:spPr/>
      </p:pic>
      <p:sp>
        <p:nvSpPr>
          <p:cNvPr id="4" name="Text Placeholder 3"/>
          <p:cNvSpPr>
            <a:spLocks noGrp="1"/>
          </p:cNvSpPr>
          <p:nvPr>
            <p:ph type="body" sz="half" idx="2"/>
          </p:nvPr>
        </p:nvSpPr>
        <p:spPr>
          <a:xfrm>
            <a:off x="195844" y="1287887"/>
            <a:ext cx="4576181" cy="4581101"/>
          </a:xfrm>
        </p:spPr>
        <p:txBody>
          <a:bodyPr>
            <a:noAutofit/>
          </a:bodyPr>
          <a:lstStyle/>
          <a:p>
            <a:r>
              <a:rPr lang="en-US" sz="2200" dirty="0" smtClean="0">
                <a:latin typeface="Lucida Calligraphy" panose="03010101010101010101" pitchFamily="66" charset="0"/>
              </a:rPr>
              <a:t>It is the temple of the god of the gods lord </a:t>
            </a:r>
            <a:r>
              <a:rPr lang="en-US" sz="2200" dirty="0">
                <a:latin typeface="Lucida Calligraphy" panose="03010101010101010101" pitchFamily="66" charset="0"/>
              </a:rPr>
              <a:t>S</a:t>
            </a:r>
            <a:r>
              <a:rPr lang="en-US" sz="2200" dirty="0" smtClean="0">
                <a:latin typeface="Lucida Calligraphy" panose="03010101010101010101" pitchFamily="66" charset="0"/>
              </a:rPr>
              <a:t>hiva. </a:t>
            </a:r>
          </a:p>
          <a:p>
            <a:r>
              <a:rPr lang="en-US" sz="2200" dirty="0" smtClean="0">
                <a:latin typeface="Lucida Calligraphy" panose="03010101010101010101" pitchFamily="66" charset="0"/>
              </a:rPr>
              <a:t>Kathmandu valley is known as the city of thousand temples.</a:t>
            </a:r>
          </a:p>
          <a:p>
            <a:r>
              <a:rPr lang="en-US" sz="2200" dirty="0" err="1" smtClean="0">
                <a:latin typeface="Lucida Calligraphy" panose="03010101010101010101" pitchFamily="66" charset="0"/>
              </a:rPr>
              <a:t>Pashupathinath</a:t>
            </a:r>
            <a:r>
              <a:rPr lang="en-US" sz="2200" dirty="0" smtClean="0">
                <a:latin typeface="Lucida Calligraphy" panose="03010101010101010101" pitchFamily="66" charset="0"/>
              </a:rPr>
              <a:t> is the one of them and it is the most celebrated and biggest temple.</a:t>
            </a:r>
          </a:p>
          <a:p>
            <a:r>
              <a:rPr lang="en-US" sz="2200" dirty="0" smtClean="0">
                <a:latin typeface="Lucida Calligraphy" panose="03010101010101010101" pitchFamily="66" charset="0"/>
              </a:rPr>
              <a:t>The architecture of the temple is based on pagoda style with the golden peak which is known as </a:t>
            </a:r>
            <a:r>
              <a:rPr lang="en-US" sz="2200" dirty="0" err="1">
                <a:latin typeface="Lucida Calligraphy" panose="03010101010101010101" pitchFamily="66" charset="0"/>
              </a:rPr>
              <a:t>G</a:t>
            </a:r>
            <a:r>
              <a:rPr lang="en-US" sz="2200" dirty="0" err="1" smtClean="0">
                <a:latin typeface="Lucida Calligraphy" panose="03010101010101010101" pitchFamily="66" charset="0"/>
              </a:rPr>
              <a:t>ajur</a:t>
            </a:r>
            <a:r>
              <a:rPr lang="en-US" sz="2200" dirty="0" smtClean="0">
                <a:latin typeface="Lucida Calligraphy" panose="03010101010101010101" pitchFamily="66" charset="0"/>
              </a:rPr>
              <a:t>.</a:t>
            </a:r>
          </a:p>
          <a:p>
            <a:r>
              <a:rPr lang="en-US" sz="2200" dirty="0" smtClean="0">
                <a:latin typeface="Lucida Calligraphy" panose="03010101010101010101" pitchFamily="66" charset="0"/>
              </a:rPr>
              <a:t>It is also enlisted in the world heritage site by UNESCO.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8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250"/>
                                        <p:tgtEl>
                                          <p:spTgt spid="5"/>
                                        </p:tgtEl>
                                      </p:cBhvr>
                                    </p:animEffect>
                                    <p:anim calcmode="lin" valueType="num">
                                      <p:cBhvr>
                                        <p:cTn id="26" dur="2250" fill="hold"/>
                                        <p:tgtEl>
                                          <p:spTgt spid="5"/>
                                        </p:tgtEl>
                                        <p:attrNameLst>
                                          <p:attrName>ppt_x</p:attrName>
                                        </p:attrNameLst>
                                      </p:cBhvr>
                                      <p:tavLst>
                                        <p:tav tm="0">
                                          <p:val>
                                            <p:strVal val="#ppt_x"/>
                                          </p:val>
                                        </p:tav>
                                        <p:tav tm="100000">
                                          <p:val>
                                            <p:strVal val="#ppt_x"/>
                                          </p:val>
                                        </p:tav>
                                      </p:tavLst>
                                    </p:anim>
                                    <p:anim calcmode="lin" valueType="num">
                                      <p:cBhvr>
                                        <p:cTn id="27" dur="2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0894" y="106251"/>
            <a:ext cx="5445102" cy="614966"/>
          </a:xfrm>
        </p:spPr>
        <p:txBody>
          <a:bodyPr/>
          <a:lstStyle/>
          <a:p>
            <a:r>
              <a:rPr lang="en-US" dirty="0" smtClean="0">
                <a:latin typeface="Algerian" panose="04020705040A02060702" pitchFamily="82" charset="0"/>
              </a:rPr>
              <a:t>Krishna </a:t>
            </a:r>
            <a:r>
              <a:rPr lang="en-US" dirty="0" err="1" smtClean="0">
                <a:latin typeface="Algerian" panose="04020705040A02060702" pitchFamily="82" charset="0"/>
              </a:rPr>
              <a:t>Mandir</a:t>
            </a:r>
            <a:endParaRPr lang="en-US" dirty="0">
              <a:latin typeface="Algerian" panose="04020705040A02060702"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076" b="7076"/>
          <a:stretch>
            <a:fillRect/>
          </a:stretch>
        </p:blipFill>
        <p:spPr>
          <a:xfrm>
            <a:off x="5755995" y="4314423"/>
            <a:ext cx="4019069" cy="2314419"/>
          </a:xfrm>
        </p:spPr>
      </p:pic>
      <p:sp>
        <p:nvSpPr>
          <p:cNvPr id="4" name="Text Placeholder 3"/>
          <p:cNvSpPr>
            <a:spLocks noGrp="1"/>
          </p:cNvSpPr>
          <p:nvPr>
            <p:ph type="body" sz="half" idx="2"/>
          </p:nvPr>
        </p:nvSpPr>
        <p:spPr>
          <a:xfrm>
            <a:off x="310894" y="827468"/>
            <a:ext cx="5445102" cy="5041520"/>
          </a:xfrm>
        </p:spPr>
        <p:txBody>
          <a:bodyPr>
            <a:normAutofit lnSpcReduction="10000"/>
          </a:bodyPr>
          <a:lstStyle/>
          <a:p>
            <a:r>
              <a:rPr lang="en-US" sz="2400" dirty="0" smtClean="0">
                <a:latin typeface="Lucida Calligraphy" panose="03010101010101010101" pitchFamily="66" charset="0"/>
              </a:rPr>
              <a:t>It is the holy temple of lord Krishna.</a:t>
            </a:r>
          </a:p>
          <a:p>
            <a:r>
              <a:rPr lang="en-US" sz="2400" dirty="0" smtClean="0">
                <a:latin typeface="Lucida Calligraphy" panose="03010101010101010101" pitchFamily="66" charset="0"/>
              </a:rPr>
              <a:t>It has got unique structure as shown in the picture.</a:t>
            </a:r>
          </a:p>
          <a:p>
            <a:r>
              <a:rPr lang="en-US" sz="2400" dirty="0" smtClean="0">
                <a:latin typeface="Lucida Calligraphy" panose="03010101010101010101" pitchFamily="66" charset="0"/>
              </a:rPr>
              <a:t>It was built in the medieval age of 16</a:t>
            </a:r>
            <a:r>
              <a:rPr lang="en-US" sz="2400" baseline="30000" dirty="0" smtClean="0">
                <a:latin typeface="Lucida Calligraphy" panose="03010101010101010101" pitchFamily="66" charset="0"/>
              </a:rPr>
              <a:t>th</a:t>
            </a:r>
            <a:r>
              <a:rPr lang="en-US" sz="2400" dirty="0" smtClean="0">
                <a:latin typeface="Lucida Calligraphy" panose="03010101010101010101" pitchFamily="66" charset="0"/>
              </a:rPr>
              <a:t> to 17</a:t>
            </a:r>
            <a:r>
              <a:rPr lang="en-US" sz="2400" baseline="30000" dirty="0" smtClean="0">
                <a:latin typeface="Lucida Calligraphy" panose="03010101010101010101" pitchFamily="66" charset="0"/>
              </a:rPr>
              <a:t>th</a:t>
            </a:r>
            <a:r>
              <a:rPr lang="en-US" sz="2400" dirty="0" smtClean="0">
                <a:latin typeface="Lucida Calligraphy" panose="03010101010101010101" pitchFamily="66" charset="0"/>
              </a:rPr>
              <a:t> century.</a:t>
            </a:r>
          </a:p>
          <a:p>
            <a:r>
              <a:rPr lang="en-US" sz="2400" dirty="0" smtClean="0">
                <a:latin typeface="Lucida Calligraphy" panose="03010101010101010101" pitchFamily="66" charset="0"/>
              </a:rPr>
              <a:t>It is situated in the </a:t>
            </a:r>
            <a:r>
              <a:rPr lang="en-US" sz="2400" dirty="0" err="1">
                <a:latin typeface="Lucida Calligraphy" panose="03010101010101010101" pitchFamily="66" charset="0"/>
              </a:rPr>
              <a:t>P</a:t>
            </a:r>
            <a:r>
              <a:rPr lang="en-US" sz="2400" dirty="0" err="1" smtClean="0">
                <a:latin typeface="Lucida Calligraphy" panose="03010101010101010101" pitchFamily="66" charset="0"/>
              </a:rPr>
              <a:t>atan</a:t>
            </a:r>
            <a:r>
              <a:rPr lang="en-US" sz="2400" dirty="0" smtClean="0">
                <a:latin typeface="Lucida Calligraphy" panose="03010101010101010101" pitchFamily="66" charset="0"/>
              </a:rPr>
              <a:t> durbar square area which is covered with other various temples with different structures.</a:t>
            </a:r>
          </a:p>
          <a:p>
            <a:r>
              <a:rPr lang="en-US" sz="2400" dirty="0">
                <a:latin typeface="Lucida Calligraphy" panose="03010101010101010101" pitchFamily="66" charset="0"/>
              </a:rPr>
              <a:t> </a:t>
            </a:r>
            <a:r>
              <a:rPr lang="en-US" sz="2400" dirty="0" smtClean="0">
                <a:latin typeface="Lucida Calligraphy" panose="03010101010101010101" pitchFamily="66" charset="0"/>
              </a:rPr>
              <a:t>the architecture of the temple is based on </a:t>
            </a:r>
            <a:r>
              <a:rPr lang="en-US" sz="2400" dirty="0" err="1" smtClean="0">
                <a:latin typeface="Lucida Calligraphy" panose="03010101010101010101" pitchFamily="66" charset="0"/>
              </a:rPr>
              <a:t>shikher</a:t>
            </a:r>
            <a:r>
              <a:rPr lang="en-US" sz="2400" dirty="0" smtClean="0">
                <a:latin typeface="Lucida Calligraphy" panose="03010101010101010101" pitchFamily="66" charset="0"/>
              </a:rPr>
              <a:t> style. </a:t>
            </a:r>
          </a:p>
          <a:p>
            <a:r>
              <a:rPr lang="en-US" sz="2400" dirty="0" smtClean="0">
                <a:latin typeface="Lucida Calligraphy" panose="03010101010101010101" pitchFamily="66" charset="0"/>
              </a:rPr>
              <a:t>The durbar square area is also enlisted in the world heritage site by UNESCO.</a:t>
            </a:r>
          </a:p>
          <a:p>
            <a:endParaRPr lang="en-US" sz="2400" dirty="0">
              <a:latin typeface="Lucida Calligraphy" panose="03010101010101010101"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00293" y="0"/>
            <a:ext cx="5168721" cy="39471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21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3932237" cy="679361"/>
          </a:xfrm>
        </p:spPr>
        <p:txBody>
          <a:bodyPr/>
          <a:lstStyle/>
          <a:p>
            <a:r>
              <a:rPr lang="en-US" dirty="0" smtClean="0">
                <a:latin typeface="Algerian" panose="04020705040A02060702" pitchFamily="82" charset="0"/>
              </a:rPr>
              <a:t>JANAKI TEMPLE</a:t>
            </a:r>
            <a:endParaRPr lang="en-US" dirty="0">
              <a:latin typeface="Algerian" panose="04020705040A02060702"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168" r="22168"/>
          <a:stretch>
            <a:fillRect/>
          </a:stretch>
        </p:blipFill>
        <p:spPr>
          <a:xfrm>
            <a:off x="8437250" y="4359499"/>
            <a:ext cx="3754750" cy="2386840"/>
          </a:xfrm>
        </p:spPr>
      </p:pic>
      <p:sp>
        <p:nvSpPr>
          <p:cNvPr id="4" name="Text Placeholder 3"/>
          <p:cNvSpPr>
            <a:spLocks noGrp="1"/>
          </p:cNvSpPr>
          <p:nvPr>
            <p:ph type="body" sz="half" idx="2"/>
          </p:nvPr>
        </p:nvSpPr>
        <p:spPr>
          <a:xfrm>
            <a:off x="839786" y="679361"/>
            <a:ext cx="3932237" cy="5680613"/>
          </a:xfrm>
        </p:spPr>
        <p:txBody>
          <a:bodyPr>
            <a:noAutofit/>
          </a:bodyPr>
          <a:lstStyle/>
          <a:p>
            <a:r>
              <a:rPr lang="en-US" sz="2200" dirty="0" err="1" smtClean="0">
                <a:latin typeface="Lucida Calligraphy" panose="03010101010101010101" pitchFamily="66" charset="0"/>
              </a:rPr>
              <a:t>Janaki</a:t>
            </a:r>
            <a:r>
              <a:rPr lang="en-US" sz="2200" dirty="0" smtClean="0">
                <a:latin typeface="Lucida Calligraphy" panose="03010101010101010101" pitchFamily="66" charset="0"/>
              </a:rPr>
              <a:t> temple is situated out of Kathmandu valley in the district </a:t>
            </a:r>
            <a:r>
              <a:rPr lang="en-US" sz="2200" dirty="0" err="1">
                <a:latin typeface="Lucida Calligraphy" panose="03010101010101010101" pitchFamily="66" charset="0"/>
              </a:rPr>
              <a:t>J</a:t>
            </a:r>
            <a:r>
              <a:rPr lang="en-US" sz="2200" dirty="0" err="1" smtClean="0">
                <a:latin typeface="Lucida Calligraphy" panose="03010101010101010101" pitchFamily="66" charset="0"/>
              </a:rPr>
              <a:t>anakpur</a:t>
            </a:r>
            <a:r>
              <a:rPr lang="en-US" sz="2200" dirty="0" smtClean="0">
                <a:latin typeface="Lucida Calligraphy" panose="03010101010101010101" pitchFamily="66" charset="0"/>
              </a:rPr>
              <a:t>.</a:t>
            </a:r>
          </a:p>
          <a:p>
            <a:r>
              <a:rPr lang="en-US" sz="2200" dirty="0">
                <a:latin typeface="Lucida Calligraphy" panose="03010101010101010101" pitchFamily="66" charset="0"/>
              </a:rPr>
              <a:t> I</a:t>
            </a:r>
            <a:r>
              <a:rPr lang="en-US" sz="2200" dirty="0" smtClean="0">
                <a:latin typeface="Lucida Calligraphy" panose="03010101010101010101" pitchFamily="66" charset="0"/>
              </a:rPr>
              <a:t>t is the largest temple and has very unique as well as large structure.</a:t>
            </a:r>
          </a:p>
          <a:p>
            <a:r>
              <a:rPr lang="en-US" sz="2200" dirty="0" smtClean="0">
                <a:latin typeface="Lucida Calligraphy" panose="03010101010101010101" pitchFamily="66" charset="0"/>
              </a:rPr>
              <a:t>It is the temple of goddess </a:t>
            </a:r>
            <a:r>
              <a:rPr lang="en-US" sz="2200" dirty="0" err="1">
                <a:latin typeface="Lucida Calligraphy" panose="03010101010101010101" pitchFamily="66" charset="0"/>
              </a:rPr>
              <a:t>S</a:t>
            </a:r>
            <a:r>
              <a:rPr lang="en-US" sz="2200" dirty="0" err="1" smtClean="0">
                <a:latin typeface="Lucida Calligraphy" panose="03010101010101010101" pitchFamily="66" charset="0"/>
              </a:rPr>
              <a:t>ita</a:t>
            </a:r>
            <a:r>
              <a:rPr lang="en-US" sz="2200" dirty="0" smtClean="0">
                <a:latin typeface="Lucida Calligraphy" panose="03010101010101010101" pitchFamily="66" charset="0"/>
              </a:rPr>
              <a:t> the daughter of king </a:t>
            </a:r>
            <a:r>
              <a:rPr lang="en-US" sz="2200" dirty="0" err="1">
                <a:latin typeface="Lucida Calligraphy" panose="03010101010101010101" pitchFamily="66" charset="0"/>
              </a:rPr>
              <a:t>J</a:t>
            </a:r>
            <a:r>
              <a:rPr lang="en-US" sz="2200" dirty="0" err="1" smtClean="0">
                <a:latin typeface="Lucida Calligraphy" panose="03010101010101010101" pitchFamily="66" charset="0"/>
              </a:rPr>
              <a:t>anak</a:t>
            </a:r>
            <a:r>
              <a:rPr lang="en-US" sz="2200" dirty="0" smtClean="0">
                <a:latin typeface="Lucida Calligraphy" panose="03010101010101010101" pitchFamily="66" charset="0"/>
              </a:rPr>
              <a:t> and the queen of </a:t>
            </a:r>
            <a:r>
              <a:rPr lang="en-US" sz="2200" dirty="0" err="1">
                <a:latin typeface="Lucida Calligraphy" panose="03010101010101010101" pitchFamily="66" charset="0"/>
              </a:rPr>
              <a:t>A</a:t>
            </a:r>
            <a:r>
              <a:rPr lang="en-US" sz="2200" dirty="0" err="1" smtClean="0">
                <a:latin typeface="Lucida Calligraphy" panose="03010101010101010101" pitchFamily="66" charset="0"/>
              </a:rPr>
              <a:t>yodhya</a:t>
            </a:r>
            <a:r>
              <a:rPr lang="en-US" sz="2200" dirty="0" smtClean="0">
                <a:latin typeface="Lucida Calligraphy" panose="03010101010101010101" pitchFamily="66" charset="0"/>
              </a:rPr>
              <a:t> kingdom.</a:t>
            </a:r>
          </a:p>
          <a:p>
            <a:r>
              <a:rPr lang="en-US" sz="2200" dirty="0" smtClean="0">
                <a:latin typeface="Lucida Calligraphy" panose="03010101010101010101" pitchFamily="66" charset="0"/>
              </a:rPr>
              <a:t>It is always celebrated and the people go there to worship as well as to visit and refreshment.</a:t>
            </a:r>
            <a:endParaRPr lang="en-US" sz="2200" dirty="0">
              <a:latin typeface="Lucida Calligraphy" panose="03010101010101010101"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32702" y="850006"/>
            <a:ext cx="2619375" cy="32969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12754" y="1257300"/>
            <a:ext cx="3150315" cy="25033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2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7" dur="1250" fill="hold"/>
                                        <p:tgtEl>
                                          <p:spTgt spid="4">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additive="base">
                                        <p:cTn id="50"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1" dur="1250" fill="hold"/>
                                        <p:tgtEl>
                                          <p:spTgt spid="4">
                                            <p:txEl>
                                              <p:pRg st="1" end="1"/>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5" dur="1250" fill="hold"/>
                                        <p:tgtEl>
                                          <p:spTgt spid="4">
                                            <p:txEl>
                                              <p:pRg st="2" end="2"/>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additive="base">
                                        <p:cTn id="58"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9" dur="1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0630" y="231817"/>
            <a:ext cx="3932237" cy="679361"/>
          </a:xfrm>
        </p:spPr>
        <p:txBody>
          <a:bodyPr/>
          <a:lstStyle/>
          <a:p>
            <a:r>
              <a:rPr lang="en-US" dirty="0" err="1" smtClean="0">
                <a:latin typeface="Algerian" panose="04020705040A02060702" pitchFamily="82" charset="0"/>
              </a:rPr>
              <a:t>Dharahara</a:t>
            </a:r>
            <a:endParaRPr lang="en-US" dirty="0">
              <a:latin typeface="Algerian" panose="04020705040A02060702" pitchFamily="82" charset="0"/>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862" r="7862"/>
          <a:stretch>
            <a:fillRect/>
          </a:stretch>
        </p:blipFill>
        <p:spPr>
          <a:xfrm>
            <a:off x="5002884" y="124540"/>
            <a:ext cx="5944158" cy="3430029"/>
          </a:xfrm>
        </p:spPr>
      </p:pic>
      <p:sp>
        <p:nvSpPr>
          <p:cNvPr id="4" name="Text Placeholder 3"/>
          <p:cNvSpPr>
            <a:spLocks noGrp="1"/>
          </p:cNvSpPr>
          <p:nvPr>
            <p:ph type="body" sz="half" idx="2"/>
          </p:nvPr>
        </p:nvSpPr>
        <p:spPr>
          <a:xfrm>
            <a:off x="376148" y="911178"/>
            <a:ext cx="3932237" cy="5946822"/>
          </a:xfrm>
        </p:spPr>
        <p:txBody>
          <a:bodyPr>
            <a:noAutofit/>
          </a:bodyPr>
          <a:lstStyle/>
          <a:p>
            <a:r>
              <a:rPr lang="en-US" sz="1800" dirty="0" smtClean="0">
                <a:latin typeface="Lucida Calligraphy" panose="03010101010101010101" pitchFamily="66" charset="0"/>
              </a:rPr>
              <a:t>It was the largest tower made in cylinder shape in our country.</a:t>
            </a:r>
          </a:p>
          <a:p>
            <a:r>
              <a:rPr lang="en-US" sz="1800" dirty="0" smtClean="0">
                <a:latin typeface="Lucida Calligraphy" panose="03010101010101010101" pitchFamily="66" charset="0"/>
              </a:rPr>
              <a:t>It is situated in the middle or heart of the Kathmandu valley.</a:t>
            </a:r>
          </a:p>
          <a:p>
            <a:r>
              <a:rPr lang="en-US" sz="1800" dirty="0" smtClean="0">
                <a:latin typeface="Lucida Calligraphy" panose="03010101010101010101" pitchFamily="66" charset="0"/>
              </a:rPr>
              <a:t>It was built by the late prime minister of Nepal </a:t>
            </a:r>
            <a:r>
              <a:rPr lang="en-US" sz="1800" dirty="0" err="1" smtClean="0">
                <a:latin typeface="Lucida Calligraphy" panose="03010101010101010101" pitchFamily="66" charset="0"/>
              </a:rPr>
              <a:t>Bhimsen</a:t>
            </a:r>
            <a:r>
              <a:rPr lang="en-US" sz="1800" dirty="0" smtClean="0">
                <a:latin typeface="Lucida Calligraphy" panose="03010101010101010101" pitchFamily="66" charset="0"/>
              </a:rPr>
              <a:t> </a:t>
            </a:r>
            <a:r>
              <a:rPr lang="en-US" sz="1800" dirty="0" err="1" smtClean="0">
                <a:latin typeface="Lucida Calligraphy" panose="03010101010101010101" pitchFamily="66" charset="0"/>
              </a:rPr>
              <a:t>Thapa</a:t>
            </a:r>
            <a:r>
              <a:rPr lang="en-US" sz="1800" dirty="0" smtClean="0">
                <a:latin typeface="Lucida Calligraphy" panose="03010101010101010101" pitchFamily="66" charset="0"/>
              </a:rPr>
              <a:t>.</a:t>
            </a:r>
          </a:p>
          <a:p>
            <a:r>
              <a:rPr lang="en-US" sz="1800" dirty="0" smtClean="0">
                <a:latin typeface="Lucida Calligraphy" panose="03010101010101010101" pitchFamily="66" charset="0"/>
              </a:rPr>
              <a:t>From the tower whole Kathmandu valley was visible.</a:t>
            </a:r>
          </a:p>
          <a:p>
            <a:r>
              <a:rPr lang="en-US" sz="1800" dirty="0" smtClean="0">
                <a:latin typeface="Lucida Calligraphy" panose="03010101010101010101" pitchFamily="66" charset="0"/>
              </a:rPr>
              <a:t>It is said that it was built with the paste of pulses because cements and rods were not found at that time.</a:t>
            </a:r>
          </a:p>
          <a:p>
            <a:r>
              <a:rPr lang="en-US" sz="1800" dirty="0" smtClean="0">
                <a:latin typeface="Lucida Calligraphy" panose="03010101010101010101" pitchFamily="66" charset="0"/>
              </a:rPr>
              <a:t>Unfortunately due to the massive earth quake of 2015 it was destructed.</a:t>
            </a:r>
            <a:r>
              <a:rPr lang="en-US" sz="1800" dirty="0">
                <a:latin typeface="Lucida Calligraphy" panose="03010101010101010101" pitchFamily="66" charset="0"/>
              </a:rPr>
              <a:t> </a:t>
            </a:r>
            <a:r>
              <a:rPr lang="en-US" sz="1800" dirty="0" smtClean="0">
                <a:latin typeface="Lucida Calligraphy" panose="03010101010101010101" pitchFamily="66" charset="0"/>
              </a:rPr>
              <a:t>Lots of people died inside it. </a:t>
            </a:r>
          </a:p>
          <a:p>
            <a:r>
              <a:rPr lang="en-US" sz="1800" dirty="0" smtClean="0">
                <a:latin typeface="Lucida Calligraphy" panose="03010101010101010101" pitchFamily="66" charset="0"/>
              </a:rPr>
              <a:t>It is under renovation now. </a:t>
            </a:r>
          </a:p>
        </p:txBody>
      </p:sp>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47763" y="3696237"/>
            <a:ext cx="5499279" cy="33227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8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6" name="Content Placeholder 5"/>
          <p:cNvSpPr>
            <a:spLocks noGrp="1"/>
          </p:cNvSpPr>
          <p:nvPr>
            <p:ph idx="1"/>
          </p:nvPr>
        </p:nvSpPr>
        <p:spPr/>
        <p:txBody>
          <a:bodyPr/>
          <a:lstStyle/>
          <a:p>
            <a:r>
              <a:rPr lang="en-US" dirty="0" smtClean="0"/>
              <a:t>Our country is full of uniqueness and these structures are one of them. All the building were built in medieval period when our country was not unified and was in states. </a:t>
            </a:r>
          </a:p>
          <a:p>
            <a:r>
              <a:rPr lang="en-US" dirty="0" smtClean="0"/>
              <a:t>Medieval age is known as golden period in history of Nepal. These art and architecture was the base to know weather a state is rich or not. The competition of making the state beautiful, the kings of each states built the structures and Kathmandu valley is full of different unique structures. </a:t>
            </a:r>
          </a:p>
          <a:p>
            <a:r>
              <a:rPr lang="en-US" dirty="0" smtClean="0"/>
              <a:t>We thank to those </a:t>
            </a:r>
            <a:r>
              <a:rPr lang="en-US" dirty="0" err="1" smtClean="0"/>
              <a:t>Malla</a:t>
            </a:r>
            <a:r>
              <a:rPr lang="en-US" dirty="0" smtClean="0"/>
              <a:t> and </a:t>
            </a:r>
            <a:r>
              <a:rPr lang="en-US" dirty="0" err="1" smtClean="0"/>
              <a:t>Lichchhavi</a:t>
            </a:r>
            <a:r>
              <a:rPr lang="en-US" dirty="0" smtClean="0"/>
              <a:t> Kings of Medieval age (636 </a:t>
            </a:r>
            <a:r>
              <a:rPr lang="en-US" dirty="0" err="1" smtClean="0"/>
              <a:t>b.s</a:t>
            </a:r>
            <a:r>
              <a:rPr lang="en-US" dirty="0" smtClean="0"/>
              <a:t> -1825 </a:t>
            </a:r>
            <a:r>
              <a:rPr lang="en-US" dirty="0" err="1" smtClean="0"/>
              <a:t>b.s</a:t>
            </a:r>
            <a:r>
              <a:rPr lang="en-US" dirty="0" smtClean="0"/>
              <a:t>) for this beautiful Kathmandu Valley.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2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2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22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225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2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87592" cy="1325563"/>
          </a:xfrm>
        </p:spPr>
        <p:txBody>
          <a:bodyPr/>
          <a:lstStyle/>
          <a:p>
            <a:r>
              <a:rPr lang="en-US" dirty="0" smtClean="0"/>
              <a:t>Group members</a:t>
            </a:r>
            <a:endParaRPr lang="en-US" dirty="0"/>
          </a:p>
        </p:txBody>
      </p:sp>
      <p:sp>
        <p:nvSpPr>
          <p:cNvPr id="3" name="Content Placeholder 2"/>
          <p:cNvSpPr>
            <a:spLocks noGrp="1"/>
          </p:cNvSpPr>
          <p:nvPr>
            <p:ph idx="1"/>
          </p:nvPr>
        </p:nvSpPr>
        <p:spPr>
          <a:xfrm>
            <a:off x="0" y="1877141"/>
            <a:ext cx="4918656" cy="3583502"/>
          </a:xfrm>
        </p:spPr>
        <p:txBody>
          <a:bodyPr>
            <a:normAutofit fontScale="77500" lnSpcReduction="20000"/>
          </a:bodyPr>
          <a:lstStyle/>
          <a:p>
            <a:r>
              <a:rPr lang="en-US" sz="5400" dirty="0" err="1">
                <a:latin typeface="Century Schoolbook" panose="02040604050505020304" pitchFamily="18" charset="0"/>
              </a:rPr>
              <a:t>Sujita</a:t>
            </a:r>
            <a:r>
              <a:rPr lang="en-US" sz="5400" dirty="0">
                <a:latin typeface="Century Schoolbook" panose="02040604050505020304" pitchFamily="18" charset="0"/>
              </a:rPr>
              <a:t> </a:t>
            </a:r>
            <a:r>
              <a:rPr lang="en-US" sz="5400" dirty="0" err="1">
                <a:latin typeface="Century Schoolbook" panose="02040604050505020304" pitchFamily="18" charset="0"/>
              </a:rPr>
              <a:t>Chaulagain</a:t>
            </a:r>
            <a:endParaRPr lang="en-US" sz="5400" dirty="0">
              <a:latin typeface="Century Schoolbook" panose="02040604050505020304" pitchFamily="18" charset="0"/>
            </a:endParaRPr>
          </a:p>
          <a:p>
            <a:r>
              <a:rPr lang="en-US" sz="5400" dirty="0" err="1">
                <a:latin typeface="Century Schoolbook" panose="02040604050505020304" pitchFamily="18" charset="0"/>
              </a:rPr>
              <a:t>Kushal</a:t>
            </a:r>
            <a:r>
              <a:rPr lang="en-US" sz="5400" dirty="0">
                <a:latin typeface="Century Schoolbook" panose="02040604050505020304" pitchFamily="18" charset="0"/>
              </a:rPr>
              <a:t> </a:t>
            </a:r>
            <a:r>
              <a:rPr lang="en-US" sz="5400" dirty="0" err="1">
                <a:latin typeface="Century Schoolbook" panose="02040604050505020304" pitchFamily="18" charset="0"/>
              </a:rPr>
              <a:t>Panta</a:t>
            </a:r>
            <a:endParaRPr lang="en-US" sz="5400" dirty="0">
              <a:latin typeface="Century Schoolbook" panose="02040604050505020304" pitchFamily="18" charset="0"/>
            </a:endParaRPr>
          </a:p>
          <a:p>
            <a:r>
              <a:rPr lang="en-US" sz="5400" dirty="0">
                <a:latin typeface="Century Schoolbook" panose="02040604050505020304" pitchFamily="18" charset="0"/>
              </a:rPr>
              <a:t>Deep Singh </a:t>
            </a:r>
            <a:r>
              <a:rPr lang="en-US" sz="5400" dirty="0" err="1">
                <a:latin typeface="Century Schoolbook" panose="02040604050505020304" pitchFamily="18" charset="0"/>
              </a:rPr>
              <a:t>Mahara</a:t>
            </a:r>
            <a:endParaRPr lang="en-US" sz="5400" dirty="0">
              <a:latin typeface="Century Schoolbook" panose="02040604050505020304" pitchFamily="18" charset="0"/>
            </a:endParaRPr>
          </a:p>
          <a:p>
            <a:r>
              <a:rPr lang="en-US" sz="5400" dirty="0" err="1">
                <a:latin typeface="Century Schoolbook" panose="02040604050505020304" pitchFamily="18" charset="0"/>
              </a:rPr>
              <a:t>Sumiran</a:t>
            </a:r>
            <a:r>
              <a:rPr lang="en-US" sz="5400" dirty="0">
                <a:latin typeface="Century Schoolbook" panose="02040604050505020304" pitchFamily="18" charset="0"/>
              </a:rPr>
              <a:t> </a:t>
            </a:r>
            <a:r>
              <a:rPr lang="en-US" sz="5400" dirty="0" err="1">
                <a:latin typeface="Century Schoolbook" panose="02040604050505020304" pitchFamily="18" charset="0"/>
              </a:rPr>
              <a:t>Bohara</a:t>
            </a:r>
            <a:endParaRPr lang="en-US" sz="5400" dirty="0">
              <a:latin typeface="Century Schoolbook" panose="02040604050505020304" pitchFamily="18" charset="0"/>
            </a:endParaRPr>
          </a:p>
          <a:p>
            <a:r>
              <a:rPr lang="en-US" sz="5400" dirty="0" err="1">
                <a:latin typeface="Century Schoolbook" panose="02040604050505020304" pitchFamily="18" charset="0"/>
              </a:rPr>
              <a:t>Smohit</a:t>
            </a:r>
            <a:r>
              <a:rPr lang="en-US" sz="5400" dirty="0">
                <a:latin typeface="Century Schoolbook" panose="02040604050505020304" pitchFamily="18" charset="0"/>
              </a:rPr>
              <a:t> </a:t>
            </a:r>
            <a:r>
              <a:rPr lang="en-US" sz="5400" dirty="0" err="1">
                <a:latin typeface="Century Schoolbook" panose="02040604050505020304" pitchFamily="18" charset="0"/>
              </a:rPr>
              <a:t>Baral</a:t>
            </a:r>
            <a:endParaRPr lang="en-US" sz="5400" dirty="0">
              <a:latin typeface="Century Schoolbook" panose="020406040505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73520" y="738611"/>
            <a:ext cx="5885646" cy="57137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72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550</Words>
  <Application>Microsoft Macintosh PowerPoint</Application>
  <PresentationFormat>Custom</PresentationFormat>
  <Paragraphs>46</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Unique structures of Nepal</vt:lpstr>
      <vt:lpstr> Swayambhunath stupa</vt:lpstr>
      <vt:lpstr>PASHUPATINATH TEMPLE</vt:lpstr>
      <vt:lpstr>Krishna Mandir</vt:lpstr>
      <vt:lpstr>JANAKI TEMPLE</vt:lpstr>
      <vt:lpstr>Dharahara</vt:lpstr>
      <vt:lpstr>Thank you</vt:lpstr>
      <vt:lpstr>Group members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structures of Nepal</dc:title>
  <dc:creator>LENOVO</dc:creator>
  <cp:lastModifiedBy>Barry Kramer</cp:lastModifiedBy>
  <cp:revision>13</cp:revision>
  <dcterms:created xsi:type="dcterms:W3CDTF">2017-05-11T02:00:35Z</dcterms:created>
  <dcterms:modified xsi:type="dcterms:W3CDTF">2017-05-11T02:01:06Z</dcterms:modified>
</cp:coreProperties>
</file>