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urple Purse"/>
      <p:regular r:id="rId21"/>
    </p:embeddedFont>
    <p:embeddedFont>
      <p:font typeface="Architects Daughter"/>
      <p:regular r:id="rId22"/>
    </p:embeddedFont>
    <p:embeddedFont>
      <p:font typeface="Sacramento"/>
      <p:regular r:id="rId23"/>
    </p:embeddedFont>
    <p:embeddedFont>
      <p:font typeface="Indie Flower"/>
      <p:regular r:id="rId24"/>
    </p:embeddedFont>
    <p:embeddedFont>
      <p:font typeface="Nothing You Could Do"/>
      <p:regular r:id="rId25"/>
    </p:embeddedFont>
    <p:embeddedFont>
      <p:font typeface="Love Ya Like A Sister"/>
      <p:regular r:id="rId26"/>
    </p:embeddedFont>
    <p:embeddedFont>
      <p:font typeface="Advent Pro"/>
      <p:regular r:id="rId27"/>
      <p:bold r:id="rId28"/>
    </p:embeddedFont>
    <p:embeddedFont>
      <p:font typeface="Marvel"/>
      <p:regular r:id="rId29"/>
      <p:bold r:id="rId30"/>
      <p:italic r:id="rId31"/>
      <p:boldItalic r:id="rId32"/>
    </p:embeddedFont>
    <p:embeddedFont>
      <p:font typeface="Holtwood One SC"/>
      <p:regular r:id="rId33"/>
    </p:embeddedFont>
    <p:embeddedFont>
      <p:font typeface="Playfair Display"/>
      <p:regular r:id="rId34"/>
      <p:bold r:id="rId35"/>
      <p:italic r:id="rId36"/>
      <p:boldItalic r:id="rId37"/>
    </p:embeddedFont>
    <p:embeddedFont>
      <p:font typeface="Raleway Dots"/>
      <p:regular r:id="rId38"/>
    </p:embeddedFont>
    <p:embeddedFont>
      <p:font typeface="Petit Formal Script"/>
      <p:regular r:id="rId39"/>
    </p:embeddedFont>
    <p:embeddedFont>
      <p:font typeface="Lato"/>
      <p:regular r:id="rId40"/>
      <p:bold r:id="rId41"/>
      <p:italic r:id="rId42"/>
      <p:boldItalic r:id="rId43"/>
    </p:embeddedFont>
    <p:embeddedFont>
      <p:font typeface="Satisfy"/>
      <p:regular r:id="rId44"/>
    </p:embeddedFont>
    <p:embeddedFont>
      <p:font typeface="Just Me Again Down Here"/>
      <p:regular r:id="rId45"/>
    </p:embeddedFont>
    <p:embeddedFont>
      <p:font typeface="Lovers Quarrel"/>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8" d="100"/>
          <a:sy n="108" d="100"/>
        </p:scale>
        <p:origin x="-104" y="-3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font" Target="fonts/font26.fntdata"/><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notesMaster" Target="notesMasters/notesMaster1.xml"/><Relationship Id="rId21" Type="http://schemas.openxmlformats.org/officeDocument/2006/relationships/font" Target="fonts/font1.fntdata"/><Relationship Id="rId22" Type="http://schemas.openxmlformats.org/officeDocument/2006/relationships/font" Target="fonts/font2.fntdata"/><Relationship Id="rId23" Type="http://schemas.openxmlformats.org/officeDocument/2006/relationships/font" Target="fonts/font3.fntdata"/><Relationship Id="rId24" Type="http://schemas.openxmlformats.org/officeDocument/2006/relationships/font" Target="fonts/font4.fntdata"/><Relationship Id="rId25" Type="http://schemas.openxmlformats.org/officeDocument/2006/relationships/font" Target="fonts/font5.fntdata"/><Relationship Id="rId26" Type="http://schemas.openxmlformats.org/officeDocument/2006/relationships/font" Target="fonts/font6.fntdata"/><Relationship Id="rId27" Type="http://schemas.openxmlformats.org/officeDocument/2006/relationships/font" Target="fonts/font7.fntdata"/><Relationship Id="rId28" Type="http://schemas.openxmlformats.org/officeDocument/2006/relationships/font" Target="fonts/font8.fntdata"/><Relationship Id="rId29" Type="http://schemas.openxmlformats.org/officeDocument/2006/relationships/font" Target="fonts/font9.fntdata"/><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10.fntdata"/><Relationship Id="rId31" Type="http://schemas.openxmlformats.org/officeDocument/2006/relationships/font" Target="fonts/font11.fntdata"/><Relationship Id="rId32" Type="http://schemas.openxmlformats.org/officeDocument/2006/relationships/font" Target="fonts/font12.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13.fntdata"/><Relationship Id="rId34" Type="http://schemas.openxmlformats.org/officeDocument/2006/relationships/font" Target="fonts/font14.fntdata"/><Relationship Id="rId35" Type="http://schemas.openxmlformats.org/officeDocument/2006/relationships/font" Target="fonts/font15.fntdata"/><Relationship Id="rId36" Type="http://schemas.openxmlformats.org/officeDocument/2006/relationships/font" Target="fonts/font16.fntdata"/><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font" Target="fonts/font17.fntdata"/><Relationship Id="rId38" Type="http://schemas.openxmlformats.org/officeDocument/2006/relationships/font" Target="fonts/font18.fntdata"/><Relationship Id="rId39" Type="http://schemas.openxmlformats.org/officeDocument/2006/relationships/font" Target="fonts/font19.fntdata"/><Relationship Id="rId40" Type="http://schemas.openxmlformats.org/officeDocument/2006/relationships/font" Target="fonts/font20.fntdata"/><Relationship Id="rId41" Type="http://schemas.openxmlformats.org/officeDocument/2006/relationships/font" Target="fonts/font21.fntdata"/><Relationship Id="rId42" Type="http://schemas.openxmlformats.org/officeDocument/2006/relationships/font" Target="fonts/font22.fntdata"/><Relationship Id="rId43" Type="http://schemas.openxmlformats.org/officeDocument/2006/relationships/font" Target="fonts/font23.fntdata"/><Relationship Id="rId44" Type="http://schemas.openxmlformats.org/officeDocument/2006/relationships/font" Target="fonts/font24.fntdata"/><Relationship Id="rId45"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rtl="0">
              <a:spcBef>
                <a:spcPts val="0"/>
              </a:spcBef>
              <a:buClr>
                <a:schemeClr val="lt1"/>
              </a:buClr>
              <a:buFont typeface="Lato"/>
              <a:defRPr>
                <a:solidFill>
                  <a:schemeClr val="lt1"/>
                </a:solidFill>
                <a:latin typeface="Lato"/>
                <a:ea typeface="Lato"/>
                <a:cs typeface="Lato"/>
                <a:sym typeface="Lato"/>
              </a:defRPr>
            </a:lvl1pPr>
            <a:lvl2pPr lvl="1" algn="ctr" rtl="0">
              <a:spcBef>
                <a:spcPts val="0"/>
              </a:spcBef>
              <a:buClr>
                <a:schemeClr val="lt1"/>
              </a:buClr>
              <a:buFont typeface="Lato"/>
              <a:defRPr>
                <a:solidFill>
                  <a:schemeClr val="lt1"/>
                </a:solidFill>
                <a:latin typeface="Lato"/>
                <a:ea typeface="Lato"/>
                <a:cs typeface="Lato"/>
                <a:sym typeface="Lato"/>
              </a:defRPr>
            </a:lvl2pPr>
            <a:lvl3pPr lvl="2" algn="ctr" rtl="0">
              <a:spcBef>
                <a:spcPts val="0"/>
              </a:spcBef>
              <a:buClr>
                <a:schemeClr val="lt1"/>
              </a:buClr>
              <a:buFont typeface="Lato"/>
              <a:defRPr>
                <a:solidFill>
                  <a:schemeClr val="lt1"/>
                </a:solidFill>
                <a:latin typeface="Lato"/>
                <a:ea typeface="Lato"/>
                <a:cs typeface="Lato"/>
                <a:sym typeface="Lato"/>
              </a:defRPr>
            </a:lvl3pPr>
            <a:lvl4pPr lvl="3" algn="ctr" rtl="0">
              <a:spcBef>
                <a:spcPts val="0"/>
              </a:spcBef>
              <a:buClr>
                <a:schemeClr val="lt1"/>
              </a:buClr>
              <a:buFont typeface="Lato"/>
              <a:defRPr>
                <a:solidFill>
                  <a:schemeClr val="lt1"/>
                </a:solidFill>
                <a:latin typeface="Lato"/>
                <a:ea typeface="Lato"/>
                <a:cs typeface="Lato"/>
                <a:sym typeface="Lato"/>
              </a:defRPr>
            </a:lvl4pPr>
            <a:lvl5pPr lvl="4" algn="ctr" rtl="0">
              <a:spcBef>
                <a:spcPts val="0"/>
              </a:spcBef>
              <a:buClr>
                <a:schemeClr val="lt1"/>
              </a:buClr>
              <a:buFont typeface="Lato"/>
              <a:defRPr>
                <a:solidFill>
                  <a:schemeClr val="lt1"/>
                </a:solidFill>
                <a:latin typeface="Lato"/>
                <a:ea typeface="Lato"/>
                <a:cs typeface="Lato"/>
                <a:sym typeface="Lato"/>
              </a:defRPr>
            </a:lvl5pPr>
            <a:lvl6pPr lvl="5" algn="ctr" rtl="0">
              <a:spcBef>
                <a:spcPts val="0"/>
              </a:spcBef>
              <a:buClr>
                <a:schemeClr val="lt1"/>
              </a:buClr>
              <a:buFont typeface="Lato"/>
              <a:defRPr>
                <a:solidFill>
                  <a:schemeClr val="lt1"/>
                </a:solidFill>
                <a:latin typeface="Lato"/>
                <a:ea typeface="Lato"/>
                <a:cs typeface="Lato"/>
                <a:sym typeface="Lato"/>
              </a:defRPr>
            </a:lvl6pPr>
            <a:lvl7pPr lvl="6" algn="ctr" rtl="0">
              <a:spcBef>
                <a:spcPts val="0"/>
              </a:spcBef>
              <a:buClr>
                <a:schemeClr val="lt1"/>
              </a:buClr>
              <a:buFont typeface="Lato"/>
              <a:defRPr>
                <a:solidFill>
                  <a:schemeClr val="lt1"/>
                </a:solidFill>
                <a:latin typeface="Lato"/>
                <a:ea typeface="Lato"/>
                <a:cs typeface="Lato"/>
                <a:sym typeface="Lato"/>
              </a:defRPr>
            </a:lvl7pPr>
            <a:lvl8pPr lvl="7" algn="ctr" rtl="0">
              <a:spcBef>
                <a:spcPts val="0"/>
              </a:spcBef>
              <a:buClr>
                <a:schemeClr val="lt1"/>
              </a:buClr>
              <a:buFont typeface="Lato"/>
              <a:defRPr>
                <a:solidFill>
                  <a:schemeClr val="lt1"/>
                </a:solidFill>
                <a:latin typeface="Lato"/>
                <a:ea typeface="Lato"/>
                <a:cs typeface="Lato"/>
                <a:sym typeface="Lato"/>
              </a:defRPr>
            </a:lvl8pPr>
            <a:lvl9pPr lvl="8" algn="ctr" rtl="0">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rtl="0">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rtl="0">
              <a:spcBef>
                <a:spcPts val="0"/>
              </a:spcBef>
              <a:buSzPct val="100000"/>
              <a:buFont typeface="Lato"/>
              <a:defRPr sz="10000">
                <a:latin typeface="Lato"/>
                <a:ea typeface="Lato"/>
                <a:cs typeface="Lato"/>
                <a:sym typeface="Lato"/>
              </a:defRPr>
            </a:lvl1pPr>
            <a:lvl2pPr lvl="1" algn="ctr" rtl="0">
              <a:spcBef>
                <a:spcPts val="0"/>
              </a:spcBef>
              <a:buSzPct val="100000"/>
              <a:buFont typeface="Lato"/>
              <a:defRPr sz="10000">
                <a:latin typeface="Lato"/>
                <a:ea typeface="Lato"/>
                <a:cs typeface="Lato"/>
                <a:sym typeface="Lato"/>
              </a:defRPr>
            </a:lvl2pPr>
            <a:lvl3pPr lvl="2" algn="ctr" rtl="0">
              <a:spcBef>
                <a:spcPts val="0"/>
              </a:spcBef>
              <a:buSzPct val="100000"/>
              <a:buFont typeface="Lato"/>
              <a:defRPr sz="10000">
                <a:latin typeface="Lato"/>
                <a:ea typeface="Lato"/>
                <a:cs typeface="Lato"/>
                <a:sym typeface="Lato"/>
              </a:defRPr>
            </a:lvl3pPr>
            <a:lvl4pPr lvl="3" algn="ctr" rtl="0">
              <a:spcBef>
                <a:spcPts val="0"/>
              </a:spcBef>
              <a:buSzPct val="100000"/>
              <a:buFont typeface="Lato"/>
              <a:defRPr sz="10000">
                <a:latin typeface="Lato"/>
                <a:ea typeface="Lato"/>
                <a:cs typeface="Lato"/>
                <a:sym typeface="Lato"/>
              </a:defRPr>
            </a:lvl4pPr>
            <a:lvl5pPr lvl="4" algn="ctr" rtl="0">
              <a:spcBef>
                <a:spcPts val="0"/>
              </a:spcBef>
              <a:buSzPct val="100000"/>
              <a:buFont typeface="Lato"/>
              <a:defRPr sz="10000">
                <a:latin typeface="Lato"/>
                <a:ea typeface="Lato"/>
                <a:cs typeface="Lato"/>
                <a:sym typeface="Lato"/>
              </a:defRPr>
            </a:lvl5pPr>
            <a:lvl6pPr lvl="5" algn="ctr" rtl="0">
              <a:spcBef>
                <a:spcPts val="0"/>
              </a:spcBef>
              <a:buSzPct val="100000"/>
              <a:buFont typeface="Lato"/>
              <a:defRPr sz="10000">
                <a:latin typeface="Lato"/>
                <a:ea typeface="Lato"/>
                <a:cs typeface="Lato"/>
                <a:sym typeface="Lato"/>
              </a:defRPr>
            </a:lvl6pPr>
            <a:lvl7pPr lvl="6" algn="ctr" rtl="0">
              <a:spcBef>
                <a:spcPts val="0"/>
              </a:spcBef>
              <a:buSzPct val="100000"/>
              <a:buFont typeface="Lato"/>
              <a:defRPr sz="10000">
                <a:latin typeface="Lato"/>
                <a:ea typeface="Lato"/>
                <a:cs typeface="Lato"/>
                <a:sym typeface="Lato"/>
              </a:defRPr>
            </a:lvl7pPr>
            <a:lvl8pPr lvl="7" algn="ctr" rtl="0">
              <a:spcBef>
                <a:spcPts val="0"/>
              </a:spcBef>
              <a:buSzPct val="100000"/>
              <a:buFont typeface="Lato"/>
              <a:defRPr sz="10000">
                <a:latin typeface="Lato"/>
                <a:ea typeface="Lato"/>
                <a:cs typeface="Lato"/>
                <a:sym typeface="Lato"/>
              </a:defRPr>
            </a:lvl8pPr>
            <a:lvl9pPr lvl="8" algn="ctr" rtl="0">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rtl="0">
              <a:spcBef>
                <a:spcPts val="0"/>
              </a:spcBef>
              <a:buClr>
                <a:schemeClr val="lt1"/>
              </a:buClr>
              <a:buSzPct val="100000"/>
              <a:buFont typeface="Lato"/>
              <a:defRPr sz="4800" b="0">
                <a:solidFill>
                  <a:schemeClr val="lt1"/>
                </a:solidFill>
                <a:latin typeface="Lato"/>
                <a:ea typeface="Lato"/>
                <a:cs typeface="Lato"/>
                <a:sym typeface="Lato"/>
              </a:defRPr>
            </a:lvl1pPr>
            <a:lvl2pPr lvl="1" algn="ctr" rtl="0">
              <a:spcBef>
                <a:spcPts val="0"/>
              </a:spcBef>
              <a:buClr>
                <a:schemeClr val="lt1"/>
              </a:buClr>
              <a:buSzPct val="100000"/>
              <a:buFont typeface="Lato"/>
              <a:defRPr sz="4800" b="0">
                <a:solidFill>
                  <a:schemeClr val="lt1"/>
                </a:solidFill>
                <a:latin typeface="Lato"/>
                <a:ea typeface="Lato"/>
                <a:cs typeface="Lato"/>
                <a:sym typeface="Lato"/>
              </a:defRPr>
            </a:lvl2pPr>
            <a:lvl3pPr lvl="2" algn="ctr" rtl="0">
              <a:spcBef>
                <a:spcPts val="0"/>
              </a:spcBef>
              <a:buClr>
                <a:schemeClr val="lt1"/>
              </a:buClr>
              <a:buSzPct val="100000"/>
              <a:buFont typeface="Lato"/>
              <a:defRPr sz="4800" b="0">
                <a:solidFill>
                  <a:schemeClr val="lt1"/>
                </a:solidFill>
                <a:latin typeface="Lato"/>
                <a:ea typeface="Lato"/>
                <a:cs typeface="Lato"/>
                <a:sym typeface="Lato"/>
              </a:defRPr>
            </a:lvl3pPr>
            <a:lvl4pPr lvl="3" algn="ctr" rtl="0">
              <a:spcBef>
                <a:spcPts val="0"/>
              </a:spcBef>
              <a:buClr>
                <a:schemeClr val="lt1"/>
              </a:buClr>
              <a:buSzPct val="100000"/>
              <a:buFont typeface="Lato"/>
              <a:defRPr sz="4800" b="0">
                <a:solidFill>
                  <a:schemeClr val="lt1"/>
                </a:solidFill>
                <a:latin typeface="Lato"/>
                <a:ea typeface="Lato"/>
                <a:cs typeface="Lato"/>
                <a:sym typeface="Lato"/>
              </a:defRPr>
            </a:lvl4pPr>
            <a:lvl5pPr lvl="4" algn="ctr" rtl="0">
              <a:spcBef>
                <a:spcPts val="0"/>
              </a:spcBef>
              <a:buClr>
                <a:schemeClr val="lt1"/>
              </a:buClr>
              <a:buSzPct val="100000"/>
              <a:buFont typeface="Lato"/>
              <a:defRPr sz="4800" b="0">
                <a:solidFill>
                  <a:schemeClr val="lt1"/>
                </a:solidFill>
                <a:latin typeface="Lato"/>
                <a:ea typeface="Lato"/>
                <a:cs typeface="Lato"/>
                <a:sym typeface="Lato"/>
              </a:defRPr>
            </a:lvl5pPr>
            <a:lvl6pPr lvl="5" algn="ctr" rtl="0">
              <a:spcBef>
                <a:spcPts val="0"/>
              </a:spcBef>
              <a:buClr>
                <a:schemeClr val="lt1"/>
              </a:buClr>
              <a:buSzPct val="100000"/>
              <a:buFont typeface="Lato"/>
              <a:defRPr sz="4800" b="0">
                <a:solidFill>
                  <a:schemeClr val="lt1"/>
                </a:solidFill>
                <a:latin typeface="Lato"/>
                <a:ea typeface="Lato"/>
                <a:cs typeface="Lato"/>
                <a:sym typeface="Lato"/>
              </a:defRPr>
            </a:lvl6pPr>
            <a:lvl7pPr lvl="6" algn="ctr" rtl="0">
              <a:spcBef>
                <a:spcPts val="0"/>
              </a:spcBef>
              <a:buClr>
                <a:schemeClr val="lt1"/>
              </a:buClr>
              <a:buSzPct val="100000"/>
              <a:buFont typeface="Lato"/>
              <a:defRPr sz="4800" b="0">
                <a:solidFill>
                  <a:schemeClr val="lt1"/>
                </a:solidFill>
                <a:latin typeface="Lato"/>
                <a:ea typeface="Lato"/>
                <a:cs typeface="Lato"/>
                <a:sym typeface="Lato"/>
              </a:defRPr>
            </a:lvl7pPr>
            <a:lvl8pPr lvl="7" algn="ctr" rtl="0">
              <a:spcBef>
                <a:spcPts val="0"/>
              </a:spcBef>
              <a:buClr>
                <a:schemeClr val="lt1"/>
              </a:buClr>
              <a:buSzPct val="100000"/>
              <a:buFont typeface="Lato"/>
              <a:defRPr sz="4800" b="0">
                <a:solidFill>
                  <a:schemeClr val="lt1"/>
                </a:solidFill>
                <a:latin typeface="Lato"/>
                <a:ea typeface="Lato"/>
                <a:cs typeface="Lato"/>
                <a:sym typeface="Lato"/>
              </a:defRPr>
            </a:lvl8pPr>
            <a:lvl9pPr lvl="8" algn="ctr" rtl="0">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pPr lvl="0" rt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3" name="Shape 33"/>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rtl="0">
              <a:spcBef>
                <a:spcPts val="0"/>
              </a:spcBef>
              <a:buClr>
                <a:schemeClr val="lt1"/>
              </a:buClr>
              <a:buSzPct val="100000"/>
              <a:buFont typeface="Lato"/>
              <a:defRPr sz="4800" b="0">
                <a:solidFill>
                  <a:schemeClr val="lt1"/>
                </a:solidFill>
                <a:latin typeface="Lato"/>
                <a:ea typeface="Lato"/>
                <a:cs typeface="Lato"/>
                <a:sym typeface="Lato"/>
              </a:defRPr>
            </a:lvl1pPr>
            <a:lvl2pPr lvl="1" rtl="0">
              <a:spcBef>
                <a:spcPts val="0"/>
              </a:spcBef>
              <a:buClr>
                <a:schemeClr val="lt1"/>
              </a:buClr>
              <a:buSzPct val="100000"/>
              <a:buFont typeface="Lato"/>
              <a:defRPr sz="4800" b="0">
                <a:solidFill>
                  <a:schemeClr val="lt1"/>
                </a:solidFill>
                <a:latin typeface="Lato"/>
                <a:ea typeface="Lato"/>
                <a:cs typeface="Lato"/>
                <a:sym typeface="Lato"/>
              </a:defRPr>
            </a:lvl2pPr>
            <a:lvl3pPr lvl="2" rtl="0">
              <a:spcBef>
                <a:spcPts val="0"/>
              </a:spcBef>
              <a:buClr>
                <a:schemeClr val="lt1"/>
              </a:buClr>
              <a:buSzPct val="100000"/>
              <a:buFont typeface="Lato"/>
              <a:defRPr sz="4800" b="0">
                <a:solidFill>
                  <a:schemeClr val="lt1"/>
                </a:solidFill>
                <a:latin typeface="Lato"/>
                <a:ea typeface="Lato"/>
                <a:cs typeface="Lato"/>
                <a:sym typeface="Lato"/>
              </a:defRPr>
            </a:lvl3pPr>
            <a:lvl4pPr lvl="3" rtl="0">
              <a:spcBef>
                <a:spcPts val="0"/>
              </a:spcBef>
              <a:buClr>
                <a:schemeClr val="lt1"/>
              </a:buClr>
              <a:buSzPct val="100000"/>
              <a:buFont typeface="Lato"/>
              <a:defRPr sz="4800" b="0">
                <a:solidFill>
                  <a:schemeClr val="lt1"/>
                </a:solidFill>
                <a:latin typeface="Lato"/>
                <a:ea typeface="Lato"/>
                <a:cs typeface="Lato"/>
                <a:sym typeface="Lato"/>
              </a:defRPr>
            </a:lvl4pPr>
            <a:lvl5pPr lvl="4" rtl="0">
              <a:spcBef>
                <a:spcPts val="0"/>
              </a:spcBef>
              <a:buClr>
                <a:schemeClr val="lt1"/>
              </a:buClr>
              <a:buSzPct val="100000"/>
              <a:buFont typeface="Lato"/>
              <a:defRPr sz="4800" b="0">
                <a:solidFill>
                  <a:schemeClr val="lt1"/>
                </a:solidFill>
                <a:latin typeface="Lato"/>
                <a:ea typeface="Lato"/>
                <a:cs typeface="Lato"/>
                <a:sym typeface="Lato"/>
              </a:defRPr>
            </a:lvl5pPr>
            <a:lvl6pPr lvl="5" rtl="0">
              <a:spcBef>
                <a:spcPts val="0"/>
              </a:spcBef>
              <a:buClr>
                <a:schemeClr val="lt1"/>
              </a:buClr>
              <a:buSzPct val="100000"/>
              <a:buFont typeface="Lato"/>
              <a:defRPr sz="4800" b="0">
                <a:solidFill>
                  <a:schemeClr val="lt1"/>
                </a:solidFill>
                <a:latin typeface="Lato"/>
                <a:ea typeface="Lato"/>
                <a:cs typeface="Lato"/>
                <a:sym typeface="Lato"/>
              </a:defRPr>
            </a:lvl6pPr>
            <a:lvl7pPr lvl="6" rtl="0">
              <a:spcBef>
                <a:spcPts val="0"/>
              </a:spcBef>
              <a:buClr>
                <a:schemeClr val="lt1"/>
              </a:buClr>
              <a:buSzPct val="100000"/>
              <a:buFont typeface="Lato"/>
              <a:defRPr sz="4800" b="0">
                <a:solidFill>
                  <a:schemeClr val="lt1"/>
                </a:solidFill>
                <a:latin typeface="Lato"/>
                <a:ea typeface="Lato"/>
                <a:cs typeface="Lato"/>
                <a:sym typeface="Lato"/>
              </a:defRPr>
            </a:lvl7pPr>
            <a:lvl8pPr lvl="7" rtl="0">
              <a:spcBef>
                <a:spcPts val="0"/>
              </a:spcBef>
              <a:buClr>
                <a:schemeClr val="lt1"/>
              </a:buClr>
              <a:buSzPct val="100000"/>
              <a:buFont typeface="Lato"/>
              <a:defRPr sz="4800" b="0">
                <a:solidFill>
                  <a:schemeClr val="lt1"/>
                </a:solidFill>
                <a:latin typeface="Lato"/>
                <a:ea typeface="Lato"/>
                <a:cs typeface="Lato"/>
                <a:sym typeface="Lato"/>
              </a:defRPr>
            </a:lvl8pPr>
            <a:lvl9pPr lvl="8" rtl="0">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pPr lvl="0" rt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pPr lvl="0" rt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pPr lvl="0" algn="r" rtl="0">
                <a:spcBef>
                  <a:spcPts val="0"/>
                </a:spcBef>
                <a:buNone/>
              </a:p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7.pn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099925"/>
            <a:ext cx="2951400" cy="2111700"/>
          </a:xfrm>
          <a:prstGeom prst="rect">
            <a:avLst/>
          </a:prstGeom>
        </p:spPr>
        <p:txBody>
          <a:bodyPr lIns="91425" tIns="91425" rIns="91425" bIns="91425" anchor="ctr" anchorCtr="0">
            <a:noAutofit/>
          </a:bodyPr>
          <a:lstStyle/>
          <a:p>
            <a:pPr lvl="0">
              <a:spcBef>
                <a:spcPts val="0"/>
              </a:spcBef>
              <a:buNone/>
            </a:pPr>
            <a:r>
              <a:rPr lang="en">
                <a:latin typeface="Raleway Dots"/>
                <a:ea typeface="Raleway Dots"/>
                <a:cs typeface="Raleway Dots"/>
                <a:sym typeface="Raleway Dots"/>
              </a:rPr>
              <a:t>Wonders In Our Country:</a:t>
            </a:r>
            <a:br>
              <a:rPr lang="en">
                <a:latin typeface="Raleway Dots"/>
                <a:ea typeface="Raleway Dots"/>
                <a:cs typeface="Raleway Dots"/>
                <a:sym typeface="Raleway Dots"/>
              </a:rPr>
            </a:br>
            <a:r>
              <a:rPr lang="en">
                <a:latin typeface="Raleway Dots"/>
                <a:ea typeface="Raleway Dots"/>
                <a:cs typeface="Raleway Dots"/>
                <a:sym typeface="Raleway Dots"/>
              </a:rPr>
              <a:t>United States</a:t>
            </a:r>
          </a:p>
        </p:txBody>
      </p:sp>
      <p:sp>
        <p:nvSpPr>
          <p:cNvPr id="60" name="Shape 60"/>
          <p:cNvSpPr txBox="1">
            <a:spLocks noGrp="1"/>
          </p:cNvSpPr>
          <p:nvPr>
            <p:ph type="subTitle" idx="1"/>
          </p:nvPr>
        </p:nvSpPr>
        <p:spPr>
          <a:xfrm>
            <a:off x="3110112" y="3070050"/>
            <a:ext cx="2951400" cy="701400"/>
          </a:xfrm>
          <a:prstGeom prst="rect">
            <a:avLst/>
          </a:prstGeom>
        </p:spPr>
        <p:txBody>
          <a:bodyPr lIns="91425" tIns="91425" rIns="91425" bIns="91425" anchor="b" anchorCtr="0">
            <a:noAutofit/>
          </a:bodyPr>
          <a:lstStyle/>
          <a:p>
            <a:pPr lvl="0">
              <a:spcBef>
                <a:spcPts val="0"/>
              </a:spcBef>
              <a:buNone/>
            </a:pPr>
            <a:r>
              <a:rPr lang="en"/>
              <a:t>By</a:t>
            </a:r>
          </a:p>
          <a:p>
            <a:pPr lvl="0">
              <a:spcBef>
                <a:spcPts val="0"/>
              </a:spcBef>
              <a:buNone/>
            </a:pPr>
            <a:r>
              <a:rPr lang="en"/>
              <a:t>Delara &amp; Kaitlyn</a:t>
            </a:r>
          </a:p>
        </p:txBody>
      </p:sp>
      <p:pic>
        <p:nvPicPr>
          <p:cNvPr id="61" name="Shape 61"/>
          <p:cNvPicPr preferRelativeResize="0"/>
          <p:nvPr/>
        </p:nvPicPr>
        <p:blipFill>
          <a:blip r:embed="rId3">
            <a:alphaModFix/>
          </a:blip>
          <a:stretch>
            <a:fillRect/>
          </a:stretch>
        </p:blipFill>
        <p:spPr>
          <a:xfrm>
            <a:off x="0" y="-10250"/>
            <a:ext cx="2749174" cy="5153750"/>
          </a:xfrm>
          <a:prstGeom prst="rect">
            <a:avLst/>
          </a:prstGeom>
          <a:noFill/>
          <a:ln>
            <a:noFill/>
          </a:ln>
        </p:spPr>
      </p:pic>
      <p:pic>
        <p:nvPicPr>
          <p:cNvPr id="62" name="Shape 62"/>
          <p:cNvPicPr preferRelativeResize="0"/>
          <p:nvPr/>
        </p:nvPicPr>
        <p:blipFill rotWithShape="1">
          <a:blip r:embed="rId3">
            <a:alphaModFix/>
          </a:blip>
          <a:srcRect b="28977"/>
          <a:stretch/>
        </p:blipFill>
        <p:spPr>
          <a:xfrm rot="-3" flipH="1">
            <a:off x="2707099" y="-10248"/>
            <a:ext cx="3757450" cy="766972"/>
          </a:xfrm>
          <a:prstGeom prst="rect">
            <a:avLst/>
          </a:prstGeom>
          <a:noFill/>
          <a:ln>
            <a:noFill/>
          </a:ln>
        </p:spPr>
      </p:pic>
      <p:pic>
        <p:nvPicPr>
          <p:cNvPr id="63" name="Shape 63"/>
          <p:cNvPicPr preferRelativeResize="0"/>
          <p:nvPr/>
        </p:nvPicPr>
        <p:blipFill>
          <a:blip r:embed="rId3">
            <a:alphaModFix/>
          </a:blip>
          <a:stretch>
            <a:fillRect/>
          </a:stretch>
        </p:blipFill>
        <p:spPr>
          <a:xfrm flipH="1">
            <a:off x="6387648" y="0"/>
            <a:ext cx="2951400" cy="5143499"/>
          </a:xfrm>
          <a:prstGeom prst="rect">
            <a:avLst/>
          </a:prstGeom>
          <a:noFill/>
          <a:ln>
            <a:noFill/>
          </a:ln>
        </p:spPr>
      </p:pic>
      <p:pic>
        <p:nvPicPr>
          <p:cNvPr id="64" name="Shape 64"/>
          <p:cNvPicPr preferRelativeResize="0"/>
          <p:nvPr/>
        </p:nvPicPr>
        <p:blipFill>
          <a:blip r:embed="rId3">
            <a:alphaModFix/>
          </a:blip>
          <a:stretch>
            <a:fillRect/>
          </a:stretch>
        </p:blipFill>
        <p:spPr>
          <a:xfrm flipH="1">
            <a:off x="2714262" y="4372250"/>
            <a:ext cx="3715375" cy="771249"/>
          </a:xfrm>
          <a:prstGeom prst="rect">
            <a:avLst/>
          </a:prstGeom>
          <a:noFill/>
          <a:ln>
            <a:noFill/>
          </a:ln>
        </p:spPr>
      </p:pic>
    </p:spTree>
  </p:cSld>
  <p:clrMapOvr>
    <a:masterClrMapping/>
  </p:clrMapOvr>
  <mc:AlternateContent>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prism dir="l"/>
      </p:transition>
    </mc:Choice>
    <mc:Fallback>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4" name="Shape 134"/>
          <p:cNvSpPr txBox="1">
            <a:spLocks noGrp="1"/>
          </p:cNvSpPr>
          <p:nvPr>
            <p:ph type="title"/>
          </p:nvPr>
        </p:nvSpPr>
        <p:spPr>
          <a:xfrm>
            <a:off x="374275" y="175201"/>
            <a:ext cx="2808000" cy="747900"/>
          </a:xfrm>
          <a:prstGeom prst="rect">
            <a:avLst/>
          </a:prstGeom>
        </p:spPr>
        <p:txBody>
          <a:bodyPr lIns="91425" tIns="91425" rIns="91425" bIns="91425" anchor="b" anchorCtr="0">
            <a:noAutofit/>
          </a:bodyPr>
          <a:lstStyle/>
          <a:p>
            <a:pPr lvl="0">
              <a:spcBef>
                <a:spcPts val="0"/>
              </a:spcBef>
              <a:buNone/>
            </a:pPr>
            <a:r>
              <a:rPr lang="en" dirty="0">
                <a:solidFill>
                  <a:srgbClr val="0B5394"/>
                </a:solidFill>
                <a:latin typeface="Petit Formal Script"/>
                <a:ea typeface="Petit Formal Script"/>
                <a:cs typeface="Petit Formal Script"/>
                <a:sym typeface="Petit Formal Script"/>
              </a:rPr>
              <a:t>Niagara Falls</a:t>
            </a:r>
          </a:p>
        </p:txBody>
      </p:sp>
      <p:sp>
        <p:nvSpPr>
          <p:cNvPr id="135" name="Shape 135"/>
          <p:cNvSpPr txBox="1">
            <a:spLocks noGrp="1"/>
          </p:cNvSpPr>
          <p:nvPr>
            <p:ph type="body" idx="1"/>
          </p:nvPr>
        </p:nvSpPr>
        <p:spPr>
          <a:xfrm>
            <a:off x="374275" y="1047401"/>
            <a:ext cx="3664800" cy="3382800"/>
          </a:xfrm>
          <a:prstGeom prst="rect">
            <a:avLst/>
          </a:prstGeom>
        </p:spPr>
        <p:txBody>
          <a:bodyPr lIns="91425" tIns="91425" rIns="91425" bIns="91425" anchor="t" anchorCtr="0">
            <a:noAutofit/>
          </a:bodyPr>
          <a:lstStyle/>
          <a:p>
            <a:pPr lvl="0">
              <a:spcBef>
                <a:spcPts val="0"/>
              </a:spcBef>
              <a:buNone/>
            </a:pPr>
            <a:r>
              <a:rPr lang="en" sz="1600">
                <a:solidFill>
                  <a:schemeClr val="accent5"/>
                </a:solidFill>
                <a:latin typeface="Arial"/>
                <a:ea typeface="Arial"/>
                <a:cs typeface="Arial"/>
                <a:sym typeface="Arial"/>
              </a:rPr>
              <a:t>Niagara Falls is shared by New York, United States and Ontario, Canada. On the Canadian side it is 2,200 feet wide and on the American side it is 850 feet wide.  The falls are 167 feet tall.  This place is a huge tourist attraction because of the boat ride call ed The Maid of the Mist. The Maid of the Mist boat goes righ underneath the waterfall. You have to wear ponchos because you get soaked with water.  </a:t>
            </a:r>
            <a:r>
              <a:rPr lang="en" sz="1800" b="1">
                <a:solidFill>
                  <a:schemeClr val="accent5"/>
                </a:solidFill>
                <a:latin typeface="Advent Pro"/>
                <a:ea typeface="Advent Pro"/>
                <a:cs typeface="Advent Pro"/>
                <a:sym typeface="Advent Pro"/>
              </a:rPr>
              <a:t> </a:t>
            </a:r>
          </a:p>
        </p:txBody>
      </p:sp>
      <p:pic>
        <p:nvPicPr>
          <p:cNvPr id="136" name="Shape 136" descr="Image result for maid of the mist niagara falls"/>
          <p:cNvPicPr preferRelativeResize="0"/>
          <p:nvPr/>
        </p:nvPicPr>
        <p:blipFill>
          <a:blip r:embed="rId4">
            <a:alphaModFix/>
          </a:blip>
          <a:stretch>
            <a:fillRect/>
          </a:stretch>
        </p:blipFill>
        <p:spPr>
          <a:xfrm>
            <a:off x="4740588" y="1260537"/>
            <a:ext cx="3724874" cy="33102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2" name="Shape 142"/>
          <p:cNvSpPr txBox="1">
            <a:spLocks noGrp="1"/>
          </p:cNvSpPr>
          <p:nvPr>
            <p:ph type="title"/>
          </p:nvPr>
        </p:nvSpPr>
        <p:spPr>
          <a:xfrm>
            <a:off x="22750" y="346275"/>
            <a:ext cx="4401900" cy="557100"/>
          </a:xfrm>
          <a:prstGeom prst="rect">
            <a:avLst/>
          </a:prstGeom>
        </p:spPr>
        <p:txBody>
          <a:bodyPr lIns="91425" tIns="91425" rIns="91425" bIns="91425" anchor="b" anchorCtr="0">
            <a:noAutofit/>
          </a:bodyPr>
          <a:lstStyle/>
          <a:p>
            <a:pPr lvl="0" algn="ctr">
              <a:spcBef>
                <a:spcPts val="0"/>
              </a:spcBef>
              <a:buNone/>
            </a:pPr>
            <a:r>
              <a:rPr lang="en">
                <a:solidFill>
                  <a:srgbClr val="4C1130"/>
                </a:solidFill>
              </a:rPr>
              <a:t>Central Park, New York City</a:t>
            </a:r>
          </a:p>
        </p:txBody>
      </p:sp>
      <p:sp>
        <p:nvSpPr>
          <p:cNvPr id="143" name="Shape 143"/>
          <p:cNvSpPr txBox="1">
            <a:spLocks noGrp="1"/>
          </p:cNvSpPr>
          <p:nvPr>
            <p:ph type="body" idx="1"/>
          </p:nvPr>
        </p:nvSpPr>
        <p:spPr>
          <a:xfrm>
            <a:off x="192550" y="903375"/>
            <a:ext cx="4578000" cy="3946200"/>
          </a:xfrm>
          <a:prstGeom prst="rect">
            <a:avLst/>
          </a:prstGeom>
        </p:spPr>
        <p:txBody>
          <a:bodyPr lIns="91425" tIns="91425" rIns="91425" bIns="91425" anchor="t" anchorCtr="0">
            <a:noAutofit/>
          </a:bodyPr>
          <a:lstStyle/>
          <a:p>
            <a:pPr lvl="0" rtl="0">
              <a:spcBef>
                <a:spcPts val="0"/>
              </a:spcBef>
              <a:buNone/>
            </a:pPr>
            <a:r>
              <a:rPr lang="en" sz="1600">
                <a:solidFill>
                  <a:schemeClr val="accent5"/>
                </a:solidFill>
                <a:latin typeface="Arial"/>
                <a:ea typeface="Arial"/>
                <a:cs typeface="Arial"/>
                <a:sym typeface="Arial"/>
              </a:rPr>
              <a:t>Central Park is an urban park in Manhattan, New York City. Central Park is the most visited urban park in the United States, with over 40 million visitors a year. The park was established in 1857. It was on 778 acres of the city’s land. In 1858, Frederick Law Olmsted and Calvert Vaux, a landscape architect and an architect, respectively, won a design competition to improve and expand the park with a plan they titled the "Greensward Plan.” Today there are many activities to do  there. Maybe you can have a picnic, take a bike ride, and then take a nap. Today the park is now 843 acres.</a:t>
            </a:r>
          </a:p>
        </p:txBody>
      </p:sp>
      <p:pic>
        <p:nvPicPr>
          <p:cNvPr id="144" name="Shape 144"/>
          <p:cNvPicPr preferRelativeResize="0"/>
          <p:nvPr/>
        </p:nvPicPr>
        <p:blipFill>
          <a:blip r:embed="rId4">
            <a:alphaModFix/>
          </a:blip>
          <a:stretch>
            <a:fillRect/>
          </a:stretch>
        </p:blipFill>
        <p:spPr>
          <a:xfrm>
            <a:off x="5418675" y="149400"/>
            <a:ext cx="3496222" cy="2171475"/>
          </a:xfrm>
          <a:prstGeom prst="rect">
            <a:avLst/>
          </a:prstGeom>
          <a:noFill/>
          <a:ln>
            <a:noFill/>
          </a:ln>
        </p:spPr>
      </p:pic>
      <p:pic>
        <p:nvPicPr>
          <p:cNvPr id="145" name="Shape 145"/>
          <p:cNvPicPr preferRelativeResize="0"/>
          <p:nvPr/>
        </p:nvPicPr>
        <p:blipFill>
          <a:blip r:embed="rId5">
            <a:alphaModFix/>
          </a:blip>
          <a:stretch>
            <a:fillRect/>
          </a:stretch>
        </p:blipFill>
        <p:spPr>
          <a:xfrm>
            <a:off x="5418674" y="2473275"/>
            <a:ext cx="3496225" cy="251782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9"/>
        <p:cNvGrpSpPr/>
        <p:nvPr/>
      </p:nvGrpSpPr>
      <p:grpSpPr>
        <a:xfrm>
          <a:off x="0" y="0"/>
          <a:ext cx="0" cy="0"/>
          <a:chOff x="0" y="0"/>
          <a:chExt cx="0" cy="0"/>
        </a:xfrm>
      </p:grpSpPr>
      <p:pic>
        <p:nvPicPr>
          <p:cNvPr id="150" name="Shape 150" descr="Image result for peach wallpaper"/>
          <p:cNvPicPr preferRelativeResize="0"/>
          <p:nvPr/>
        </p:nvPicPr>
        <p:blipFill>
          <a:blip r:embed="rId3">
            <a:alphaModFix/>
          </a:blip>
          <a:stretch>
            <a:fillRect/>
          </a:stretch>
        </p:blipFill>
        <p:spPr>
          <a:xfrm>
            <a:off x="0" y="-12700"/>
            <a:ext cx="9143999" cy="5143500"/>
          </a:xfrm>
          <a:prstGeom prst="rect">
            <a:avLst/>
          </a:prstGeom>
          <a:noFill/>
          <a:ln>
            <a:noFill/>
          </a:ln>
        </p:spPr>
      </p:pic>
      <p:sp>
        <p:nvSpPr>
          <p:cNvPr id="151" name="Shape 151"/>
          <p:cNvSpPr txBox="1">
            <a:spLocks noGrp="1"/>
          </p:cNvSpPr>
          <p:nvPr>
            <p:ph type="title"/>
          </p:nvPr>
        </p:nvSpPr>
        <p:spPr>
          <a:xfrm>
            <a:off x="93025" y="250660"/>
            <a:ext cx="4145400" cy="612600"/>
          </a:xfrm>
          <a:prstGeom prst="rect">
            <a:avLst/>
          </a:prstGeom>
        </p:spPr>
        <p:txBody>
          <a:bodyPr lIns="91425" tIns="91425" rIns="91425" bIns="91425" anchor="b" anchorCtr="0">
            <a:noAutofit/>
          </a:bodyPr>
          <a:lstStyle/>
          <a:p>
            <a:pPr lvl="0">
              <a:spcBef>
                <a:spcPts val="0"/>
              </a:spcBef>
              <a:buNone/>
            </a:pPr>
            <a:r>
              <a:rPr lang="en" dirty="0">
                <a:solidFill>
                  <a:srgbClr val="B45F06"/>
                </a:solidFill>
              </a:rPr>
              <a:t>Yellowstone National Park</a:t>
            </a:r>
          </a:p>
        </p:txBody>
      </p:sp>
      <p:sp>
        <p:nvSpPr>
          <p:cNvPr id="152" name="Shape 152"/>
          <p:cNvSpPr txBox="1">
            <a:spLocks noGrp="1"/>
          </p:cNvSpPr>
          <p:nvPr>
            <p:ph type="body" idx="1"/>
          </p:nvPr>
        </p:nvSpPr>
        <p:spPr>
          <a:xfrm>
            <a:off x="109375" y="934600"/>
            <a:ext cx="3960300" cy="3576000"/>
          </a:xfrm>
          <a:prstGeom prst="rect">
            <a:avLst/>
          </a:prstGeom>
        </p:spPr>
        <p:txBody>
          <a:bodyPr lIns="91425" tIns="91425" rIns="91425" bIns="91425" anchor="t" anchorCtr="0">
            <a:noAutofit/>
          </a:bodyPr>
          <a:lstStyle/>
          <a:p>
            <a:pPr lvl="0">
              <a:spcBef>
                <a:spcPts val="0"/>
              </a:spcBef>
              <a:buNone/>
            </a:pPr>
            <a:r>
              <a:rPr lang="en" sz="1600">
                <a:solidFill>
                  <a:schemeClr val="accent5"/>
                </a:solidFill>
                <a:latin typeface="Arial"/>
                <a:ea typeface="Arial"/>
                <a:cs typeface="Arial"/>
                <a:sym typeface="Arial"/>
              </a:rPr>
              <a:t>Yellowstone National Park is located in Wyoming.  The park spreads into parts of Montana and Idaho. Yellowstone is a beautiful park.  It is a nearly 3,500-square-mile wilderness recreation area atop a volcanic hot spot. It features dramatic canyons, alpine rivers, lush forests, hot springs and gushing geysers, including its most famous, Old Faithful. It's also home to hundreds of animal species, including bears, wolves, bison, elk and antelope. </a:t>
            </a:r>
            <a:r>
              <a:rPr lang="en" sz="1600">
                <a:solidFill>
                  <a:schemeClr val="accent5"/>
                </a:solidFill>
                <a:latin typeface="Indie Flower"/>
                <a:ea typeface="Indie Flower"/>
                <a:cs typeface="Indie Flower"/>
                <a:sym typeface="Indie Flower"/>
              </a:rPr>
              <a:t> </a:t>
            </a:r>
          </a:p>
        </p:txBody>
      </p:sp>
      <p:pic>
        <p:nvPicPr>
          <p:cNvPr id="153" name="Shape 153"/>
          <p:cNvPicPr preferRelativeResize="0"/>
          <p:nvPr/>
        </p:nvPicPr>
        <p:blipFill>
          <a:blip r:embed="rId4">
            <a:alphaModFix/>
          </a:blip>
          <a:stretch>
            <a:fillRect/>
          </a:stretch>
        </p:blipFill>
        <p:spPr>
          <a:xfrm>
            <a:off x="4254812" y="103910"/>
            <a:ext cx="4462625" cy="2688824"/>
          </a:xfrm>
          <a:prstGeom prst="rect">
            <a:avLst/>
          </a:prstGeom>
          <a:noFill/>
          <a:ln>
            <a:noFill/>
          </a:ln>
        </p:spPr>
      </p:pic>
      <p:pic>
        <p:nvPicPr>
          <p:cNvPr id="154" name="Shape 154"/>
          <p:cNvPicPr preferRelativeResize="0"/>
          <p:nvPr/>
        </p:nvPicPr>
        <p:blipFill>
          <a:blip r:embed="rId5">
            <a:alphaModFix/>
          </a:blip>
          <a:stretch>
            <a:fillRect/>
          </a:stretch>
        </p:blipFill>
        <p:spPr>
          <a:xfrm>
            <a:off x="4254825" y="2871174"/>
            <a:ext cx="4462625" cy="213832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8"/>
        <p:cNvGrpSpPr/>
        <p:nvPr/>
      </p:nvGrpSpPr>
      <p:grpSpPr>
        <a:xfrm>
          <a:off x="0" y="0"/>
          <a:ext cx="0" cy="0"/>
          <a:chOff x="0" y="0"/>
          <a:chExt cx="0" cy="0"/>
        </a:xfrm>
      </p:grpSpPr>
      <p:pic>
        <p:nvPicPr>
          <p:cNvPr id="159" name="Shape 159"/>
          <p:cNvPicPr preferRelativeResize="0"/>
          <p:nvPr/>
        </p:nvPicPr>
        <p:blipFill>
          <a:blip r:embed="rId3">
            <a:alphaModFix/>
          </a:blip>
          <a:stretch>
            <a:fillRect/>
          </a:stretch>
        </p:blipFill>
        <p:spPr>
          <a:xfrm>
            <a:off x="0" y="0"/>
            <a:ext cx="9143999" cy="5143500"/>
          </a:xfrm>
          <a:prstGeom prst="rect">
            <a:avLst/>
          </a:prstGeom>
          <a:noFill/>
          <a:ln>
            <a:noFill/>
          </a:ln>
        </p:spPr>
      </p:pic>
      <p:sp>
        <p:nvSpPr>
          <p:cNvPr id="160" name="Shape 160"/>
          <p:cNvSpPr txBox="1">
            <a:spLocks noGrp="1"/>
          </p:cNvSpPr>
          <p:nvPr>
            <p:ph type="title"/>
          </p:nvPr>
        </p:nvSpPr>
        <p:spPr>
          <a:xfrm>
            <a:off x="259809" y="192485"/>
            <a:ext cx="3616500" cy="904500"/>
          </a:xfrm>
          <a:prstGeom prst="rect">
            <a:avLst/>
          </a:prstGeom>
        </p:spPr>
        <p:txBody>
          <a:bodyPr lIns="91425" tIns="91425" rIns="91425" bIns="91425" anchor="b" anchorCtr="0">
            <a:noAutofit/>
          </a:bodyPr>
          <a:lstStyle/>
          <a:p>
            <a:pPr lvl="0">
              <a:spcBef>
                <a:spcPts val="0"/>
              </a:spcBef>
              <a:buNone/>
            </a:pPr>
            <a:r>
              <a:rPr lang="en-US" dirty="0" smtClean="0">
                <a:solidFill>
                  <a:schemeClr val="accent5"/>
                </a:solidFill>
                <a:latin typeface="Nothing You Could Do"/>
                <a:ea typeface="Nothing You Could Do"/>
                <a:cs typeface="Nothing You Could Do"/>
                <a:sym typeface="Nothing You Could Do"/>
              </a:rPr>
              <a:t>The </a:t>
            </a:r>
            <a:r>
              <a:rPr lang="en" dirty="0" smtClean="0">
                <a:solidFill>
                  <a:schemeClr val="accent5"/>
                </a:solidFill>
                <a:latin typeface="Nothing You Could Do"/>
                <a:ea typeface="Nothing You Could Do"/>
                <a:cs typeface="Nothing You Could Do"/>
                <a:sym typeface="Nothing You Could Do"/>
              </a:rPr>
              <a:t>Freedom </a:t>
            </a:r>
            <a:r>
              <a:rPr lang="en" dirty="0">
                <a:solidFill>
                  <a:schemeClr val="accent5"/>
                </a:solidFill>
                <a:latin typeface="Nothing You Could Do"/>
                <a:ea typeface="Nothing You Could Do"/>
                <a:cs typeface="Nothing You Could Do"/>
                <a:sym typeface="Nothing You Could Do"/>
              </a:rPr>
              <a:t>Tower:</a:t>
            </a:r>
            <a:br>
              <a:rPr lang="en" dirty="0">
                <a:solidFill>
                  <a:schemeClr val="accent5"/>
                </a:solidFill>
                <a:latin typeface="Nothing You Could Do"/>
                <a:ea typeface="Nothing You Could Do"/>
                <a:cs typeface="Nothing You Could Do"/>
                <a:sym typeface="Nothing You Could Do"/>
              </a:rPr>
            </a:br>
            <a:r>
              <a:rPr lang="en" dirty="0">
                <a:solidFill>
                  <a:schemeClr val="accent5"/>
                </a:solidFill>
                <a:latin typeface="Nothing You Could Do"/>
                <a:ea typeface="Nothing You Could Do"/>
                <a:cs typeface="Nothing You Could Do"/>
                <a:sym typeface="Nothing You Could Do"/>
              </a:rPr>
              <a:t>World Trade Center</a:t>
            </a:r>
          </a:p>
        </p:txBody>
      </p:sp>
      <p:sp>
        <p:nvSpPr>
          <p:cNvPr id="161" name="Shape 161"/>
          <p:cNvSpPr txBox="1">
            <a:spLocks noGrp="1"/>
          </p:cNvSpPr>
          <p:nvPr>
            <p:ph type="body" idx="1"/>
          </p:nvPr>
        </p:nvSpPr>
        <p:spPr>
          <a:xfrm>
            <a:off x="185950" y="1085225"/>
            <a:ext cx="4855800" cy="3561000"/>
          </a:xfrm>
          <a:prstGeom prst="rect">
            <a:avLst/>
          </a:prstGeom>
        </p:spPr>
        <p:txBody>
          <a:bodyPr lIns="91425" tIns="91425" rIns="91425" bIns="91425" anchor="t" anchorCtr="0">
            <a:noAutofit/>
          </a:bodyPr>
          <a:lstStyle/>
          <a:p>
            <a:pPr lvl="0">
              <a:spcBef>
                <a:spcPts val="0"/>
              </a:spcBef>
              <a:buNone/>
            </a:pPr>
            <a:r>
              <a:rPr lang="en" sz="1600">
                <a:solidFill>
                  <a:schemeClr val="accent5"/>
                </a:solidFill>
                <a:latin typeface="Arial"/>
                <a:ea typeface="Arial"/>
                <a:cs typeface="Arial"/>
                <a:sym typeface="Arial"/>
              </a:rPr>
              <a:t>The World Trade Center is located on 285 Fulton Street in New York. It is the tallest building in New York. The tower houses 2.6 million square feet of office space. From above, the tower appears to twist 45 degrees, but it doesn't. The edges of the base are cut to create eight even-sided triangles so the building can reflect light and create an optical illusion. The tower is made of recycled material. Renewable energy sources such as water and sunlight will power the building. Emergency items, such as generators, ventilators, and water are located inside the core of The World Trade Center</a:t>
            </a:r>
            <a:r>
              <a:rPr lang="en" sz="1600">
                <a:latin typeface="Arial"/>
                <a:ea typeface="Arial"/>
                <a:cs typeface="Arial"/>
                <a:sym typeface="Arial"/>
              </a:rPr>
              <a:t>.  </a:t>
            </a:r>
          </a:p>
        </p:txBody>
      </p:sp>
      <p:pic>
        <p:nvPicPr>
          <p:cNvPr id="162" name="Shape 162"/>
          <p:cNvPicPr preferRelativeResize="0"/>
          <p:nvPr/>
        </p:nvPicPr>
        <p:blipFill>
          <a:blip r:embed="rId4">
            <a:alphaModFix/>
          </a:blip>
          <a:stretch>
            <a:fillRect/>
          </a:stretch>
        </p:blipFill>
        <p:spPr>
          <a:xfrm>
            <a:off x="5392324" y="188300"/>
            <a:ext cx="3370425" cy="47669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8" name="Shape 168"/>
          <p:cNvSpPr txBox="1">
            <a:spLocks noGrp="1"/>
          </p:cNvSpPr>
          <p:nvPr>
            <p:ph type="title"/>
          </p:nvPr>
        </p:nvSpPr>
        <p:spPr>
          <a:xfrm>
            <a:off x="40395" y="0"/>
            <a:ext cx="4024525" cy="941400"/>
          </a:xfrm>
          <a:prstGeom prst="rect">
            <a:avLst/>
          </a:prstGeom>
        </p:spPr>
        <p:txBody>
          <a:bodyPr lIns="91425" tIns="91425" rIns="91425" bIns="91425" anchor="b" anchorCtr="0">
            <a:noAutofit/>
          </a:bodyPr>
          <a:lstStyle/>
          <a:p>
            <a:pPr lvl="0">
              <a:spcBef>
                <a:spcPts val="0"/>
              </a:spcBef>
              <a:buNone/>
            </a:pPr>
            <a:r>
              <a:rPr lang="en-US" dirty="0" smtClean="0">
                <a:solidFill>
                  <a:srgbClr val="660000"/>
                </a:solidFill>
                <a:latin typeface="Raleway Dots"/>
                <a:ea typeface="Raleway Dots"/>
                <a:cs typeface="Raleway Dots"/>
                <a:sym typeface="Raleway Dots"/>
              </a:rPr>
              <a:t>The </a:t>
            </a:r>
            <a:r>
              <a:rPr lang="en" dirty="0" smtClean="0">
                <a:solidFill>
                  <a:srgbClr val="660000"/>
                </a:solidFill>
                <a:latin typeface="Raleway Dots"/>
                <a:ea typeface="Raleway Dots"/>
                <a:cs typeface="Raleway Dots"/>
                <a:sym typeface="Raleway Dots"/>
              </a:rPr>
              <a:t>Empire </a:t>
            </a:r>
            <a:r>
              <a:rPr lang="en" dirty="0">
                <a:solidFill>
                  <a:srgbClr val="660000"/>
                </a:solidFill>
                <a:latin typeface="Raleway Dots"/>
                <a:ea typeface="Raleway Dots"/>
                <a:cs typeface="Raleway Dots"/>
                <a:sym typeface="Raleway Dots"/>
              </a:rPr>
              <a:t>State Building</a:t>
            </a:r>
          </a:p>
        </p:txBody>
      </p:sp>
      <p:sp>
        <p:nvSpPr>
          <p:cNvPr id="169" name="Shape 169"/>
          <p:cNvSpPr txBox="1">
            <a:spLocks noGrp="1"/>
          </p:cNvSpPr>
          <p:nvPr>
            <p:ph type="body" idx="1"/>
          </p:nvPr>
        </p:nvSpPr>
        <p:spPr>
          <a:xfrm>
            <a:off x="110950" y="941400"/>
            <a:ext cx="3559800" cy="3783900"/>
          </a:xfrm>
          <a:prstGeom prst="rect">
            <a:avLst/>
          </a:prstGeom>
        </p:spPr>
        <p:txBody>
          <a:bodyPr lIns="91425" tIns="91425" rIns="91425" bIns="91425" anchor="t" anchorCtr="0">
            <a:noAutofit/>
          </a:bodyPr>
          <a:lstStyle/>
          <a:p>
            <a:pPr lvl="0">
              <a:spcBef>
                <a:spcPts val="0"/>
              </a:spcBef>
              <a:buNone/>
            </a:pPr>
            <a:r>
              <a:rPr lang="en" sz="1600">
                <a:solidFill>
                  <a:schemeClr val="accent5"/>
                </a:solidFill>
                <a:latin typeface="Arial"/>
                <a:ea typeface="Arial"/>
                <a:cs typeface="Arial"/>
                <a:sym typeface="Arial"/>
              </a:rPr>
              <a:t>The Empire State building is a 102 story skyscraper located on Fifth Avenue in New York City. It has a roof height of 1,250 feet, and with its antenna included, it stands a total of 1,454 feet tall. It stood as the world's tallest building for nearly 40 years. The Empire State Building is currently the fifth-tallest completed skyscraper in the United States and the 34th-tallest in the world. It is also the fifth-tallest freestanding structure in the Americas.</a:t>
            </a:r>
          </a:p>
        </p:txBody>
      </p:sp>
      <p:pic>
        <p:nvPicPr>
          <p:cNvPr id="170" name="Shape 170"/>
          <p:cNvPicPr preferRelativeResize="0"/>
          <p:nvPr/>
        </p:nvPicPr>
        <p:blipFill>
          <a:blip r:embed="rId4">
            <a:alphaModFix/>
          </a:blip>
          <a:stretch>
            <a:fillRect/>
          </a:stretch>
        </p:blipFill>
        <p:spPr>
          <a:xfrm>
            <a:off x="4135475" y="209550"/>
            <a:ext cx="2312374" cy="3848374"/>
          </a:xfrm>
          <a:prstGeom prst="rect">
            <a:avLst/>
          </a:prstGeom>
          <a:noFill/>
          <a:ln>
            <a:noFill/>
          </a:ln>
        </p:spPr>
      </p:pic>
      <p:pic>
        <p:nvPicPr>
          <p:cNvPr id="171" name="Shape 171"/>
          <p:cNvPicPr preferRelativeResize="0"/>
          <p:nvPr/>
        </p:nvPicPr>
        <p:blipFill>
          <a:blip r:embed="rId5">
            <a:alphaModFix/>
          </a:blip>
          <a:stretch>
            <a:fillRect/>
          </a:stretch>
        </p:blipFill>
        <p:spPr>
          <a:xfrm>
            <a:off x="6611917" y="941400"/>
            <a:ext cx="2312375" cy="3848375"/>
          </a:xfrm>
          <a:prstGeom prst="rect">
            <a:avLst/>
          </a:prstGeom>
          <a:noFill/>
          <a:ln>
            <a:noFill/>
          </a:ln>
        </p:spPr>
      </p:pic>
      <p:sp>
        <p:nvSpPr>
          <p:cNvPr id="172" name="Shape 172"/>
          <p:cNvSpPr txBox="1"/>
          <p:nvPr/>
        </p:nvSpPr>
        <p:spPr>
          <a:xfrm>
            <a:off x="6611926" y="383400"/>
            <a:ext cx="2532000" cy="558000"/>
          </a:xfrm>
          <a:prstGeom prst="rect">
            <a:avLst/>
          </a:prstGeom>
          <a:noFill/>
          <a:ln>
            <a:noFill/>
          </a:ln>
        </p:spPr>
        <p:txBody>
          <a:bodyPr lIns="91425" tIns="91425" rIns="91425" bIns="91425" anchor="t" anchorCtr="0">
            <a:noAutofit/>
          </a:bodyPr>
          <a:lstStyle/>
          <a:p>
            <a:pPr lvl="0" algn="ctr">
              <a:spcBef>
                <a:spcPts val="0"/>
              </a:spcBef>
              <a:buNone/>
            </a:pPr>
            <a:r>
              <a:rPr lang="en" sz="1900">
                <a:latin typeface="Architects Daughter"/>
                <a:ea typeface="Architects Daughter"/>
                <a:cs typeface="Architects Daughter"/>
                <a:sym typeface="Architects Daughter"/>
              </a:rPr>
              <a:t>Daytime</a:t>
            </a:r>
          </a:p>
        </p:txBody>
      </p:sp>
      <p:sp>
        <p:nvSpPr>
          <p:cNvPr id="173" name="Shape 173"/>
          <p:cNvSpPr txBox="1"/>
          <p:nvPr/>
        </p:nvSpPr>
        <p:spPr>
          <a:xfrm>
            <a:off x="3910550" y="4167167"/>
            <a:ext cx="2669400" cy="853500"/>
          </a:xfrm>
          <a:prstGeom prst="rect">
            <a:avLst/>
          </a:prstGeom>
          <a:noFill/>
          <a:ln>
            <a:noFill/>
          </a:ln>
        </p:spPr>
        <p:txBody>
          <a:bodyPr lIns="91425" tIns="91425" rIns="91425" bIns="91425" anchor="t" anchorCtr="0">
            <a:noAutofit/>
          </a:bodyPr>
          <a:lstStyle/>
          <a:p>
            <a:pPr lvl="0" algn="ctr">
              <a:spcBef>
                <a:spcPts val="0"/>
              </a:spcBef>
              <a:buNone/>
            </a:pPr>
            <a:r>
              <a:rPr lang="en" sz="2100">
                <a:latin typeface="Architects Daughter"/>
                <a:ea typeface="Architects Daughter"/>
                <a:cs typeface="Architects Daughter"/>
                <a:sym typeface="Architects Daughter"/>
              </a:rPr>
              <a:t>Night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7"/>
        <p:cNvGrpSpPr/>
        <p:nvPr/>
      </p:nvGrpSpPr>
      <p:grpSpPr>
        <a:xfrm>
          <a:off x="0" y="0"/>
          <a:ext cx="0" cy="0"/>
          <a:chOff x="0" y="0"/>
          <a:chExt cx="0" cy="0"/>
        </a:xfrm>
      </p:grpSpPr>
      <p:pic>
        <p:nvPicPr>
          <p:cNvPr id="178" name="Shape 17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9" name="Shape 179"/>
          <p:cNvSpPr txBox="1">
            <a:spLocks noGrp="1"/>
          </p:cNvSpPr>
          <p:nvPr>
            <p:ph type="title"/>
          </p:nvPr>
        </p:nvSpPr>
        <p:spPr>
          <a:xfrm>
            <a:off x="147650" y="311078"/>
            <a:ext cx="5237918" cy="515400"/>
          </a:xfrm>
          <a:prstGeom prst="rect">
            <a:avLst/>
          </a:prstGeom>
        </p:spPr>
        <p:txBody>
          <a:bodyPr lIns="91425" tIns="91425" rIns="91425" bIns="91425" anchor="b" anchorCtr="0">
            <a:noAutofit/>
          </a:bodyPr>
          <a:lstStyle/>
          <a:p>
            <a:pPr lvl="0">
              <a:spcBef>
                <a:spcPts val="0"/>
              </a:spcBef>
              <a:buNone/>
            </a:pPr>
            <a:r>
              <a:rPr lang="en-US" dirty="0" smtClean="0">
                <a:latin typeface="Marvel"/>
                <a:ea typeface="Marvel"/>
                <a:cs typeface="Marvel"/>
                <a:sym typeface="Marvel"/>
              </a:rPr>
              <a:t>The </a:t>
            </a:r>
            <a:r>
              <a:rPr lang="en" dirty="0" smtClean="0">
                <a:latin typeface="Marvel"/>
                <a:ea typeface="Marvel"/>
                <a:cs typeface="Marvel"/>
                <a:sym typeface="Marvel"/>
              </a:rPr>
              <a:t>Metropolitan </a:t>
            </a:r>
            <a:r>
              <a:rPr lang="en" dirty="0">
                <a:latin typeface="Marvel"/>
                <a:ea typeface="Marvel"/>
                <a:cs typeface="Marvel"/>
                <a:sym typeface="Marvel"/>
              </a:rPr>
              <a:t>Museum of Art</a:t>
            </a:r>
          </a:p>
        </p:txBody>
      </p:sp>
      <p:sp>
        <p:nvSpPr>
          <p:cNvPr id="180" name="Shape 180"/>
          <p:cNvSpPr txBox="1">
            <a:spLocks noGrp="1"/>
          </p:cNvSpPr>
          <p:nvPr>
            <p:ph type="body" idx="1"/>
          </p:nvPr>
        </p:nvSpPr>
        <p:spPr>
          <a:xfrm>
            <a:off x="147650" y="873675"/>
            <a:ext cx="3480900" cy="4097700"/>
          </a:xfrm>
          <a:prstGeom prst="rect">
            <a:avLst/>
          </a:prstGeom>
        </p:spPr>
        <p:txBody>
          <a:bodyPr lIns="91425" tIns="91425" rIns="91425" bIns="91425" anchor="t" anchorCtr="0">
            <a:noAutofit/>
          </a:bodyPr>
          <a:lstStyle/>
          <a:p>
            <a:pPr lvl="0">
              <a:spcBef>
                <a:spcPts val="0"/>
              </a:spcBef>
              <a:buNone/>
            </a:pPr>
            <a:r>
              <a:rPr lang="en" sz="1600">
                <a:solidFill>
                  <a:schemeClr val="accent5"/>
                </a:solidFill>
                <a:latin typeface="Arial"/>
                <a:ea typeface="Arial"/>
                <a:cs typeface="Arial"/>
                <a:sym typeface="Arial"/>
              </a:rPr>
              <a:t>The Metropolitan Museum of Art is located on 1000, 5th Avenue in New York City.  It displays over 5,000 years of art from around the world for everyone to see and enjoy. Since it was founded in 1870, it has always been more than just a treasury of rare and beautiful objects. Everyday, art comes alive in the Museum's galleries and through its exhibitions and events, revealing both new ideas and unexpected connections across time and across cultures.</a:t>
            </a:r>
          </a:p>
        </p:txBody>
      </p:sp>
      <p:pic>
        <p:nvPicPr>
          <p:cNvPr id="181" name="Shape 181"/>
          <p:cNvPicPr preferRelativeResize="0"/>
          <p:nvPr/>
        </p:nvPicPr>
        <p:blipFill>
          <a:blip r:embed="rId4">
            <a:alphaModFix/>
          </a:blip>
          <a:stretch>
            <a:fillRect/>
          </a:stretch>
        </p:blipFill>
        <p:spPr>
          <a:xfrm>
            <a:off x="3882910" y="1108862"/>
            <a:ext cx="5053275" cy="339617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5"/>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12" y="0"/>
            <a:ext cx="9144000" cy="5143500"/>
          </a:xfrm>
          <a:prstGeom prst="rect">
            <a:avLst/>
          </a:prstGeom>
          <a:noFill/>
          <a:ln>
            <a:noFill/>
          </a:ln>
        </p:spPr>
      </p:pic>
      <p:sp>
        <p:nvSpPr>
          <p:cNvPr id="187" name="Shape 187"/>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lgn="ctr">
              <a:spcBef>
                <a:spcPts val="0"/>
              </a:spcBef>
              <a:buNone/>
            </a:pPr>
            <a:r>
              <a:rPr lang="en" sz="3300" i="1" u="sng">
                <a:latin typeface="Satisfy"/>
                <a:ea typeface="Satisfy"/>
                <a:cs typeface="Satisfy"/>
                <a:sym typeface="Satisfy"/>
              </a:rPr>
              <a:t>This Is Us</a:t>
            </a:r>
          </a:p>
        </p:txBody>
      </p:sp>
      <p:pic>
        <p:nvPicPr>
          <p:cNvPr id="188" name="Shape 188"/>
          <p:cNvPicPr preferRelativeResize="0"/>
          <p:nvPr/>
        </p:nvPicPr>
        <p:blipFill rotWithShape="1">
          <a:blip r:embed="rId4">
            <a:alphaModFix/>
          </a:blip>
          <a:srcRect l="21432" r="15252"/>
          <a:stretch/>
        </p:blipFill>
        <p:spPr>
          <a:xfrm>
            <a:off x="5914599" y="1224825"/>
            <a:ext cx="3152828" cy="3821248"/>
          </a:xfrm>
          <a:prstGeom prst="rect">
            <a:avLst/>
          </a:prstGeom>
          <a:noFill/>
          <a:ln>
            <a:noFill/>
          </a:ln>
        </p:spPr>
      </p:pic>
      <p:pic>
        <p:nvPicPr>
          <p:cNvPr id="189" name="Shape 189"/>
          <p:cNvPicPr preferRelativeResize="0"/>
          <p:nvPr/>
        </p:nvPicPr>
        <p:blipFill rotWithShape="1">
          <a:blip r:embed="rId5">
            <a:alphaModFix/>
          </a:blip>
          <a:srcRect l="5222" r="15279"/>
          <a:stretch/>
        </p:blipFill>
        <p:spPr>
          <a:xfrm>
            <a:off x="76549" y="1224825"/>
            <a:ext cx="3152828" cy="3821248"/>
          </a:xfrm>
          <a:prstGeom prst="rect">
            <a:avLst/>
          </a:prstGeom>
          <a:noFill/>
          <a:ln>
            <a:noFill/>
          </a:ln>
        </p:spPr>
      </p:pic>
      <p:pic>
        <p:nvPicPr>
          <p:cNvPr id="190" name="Shape 190"/>
          <p:cNvPicPr preferRelativeResize="0"/>
          <p:nvPr/>
        </p:nvPicPr>
        <p:blipFill rotWithShape="1">
          <a:blip r:embed="rId6">
            <a:alphaModFix/>
          </a:blip>
          <a:srcRect t="28062"/>
          <a:stretch/>
        </p:blipFill>
        <p:spPr>
          <a:xfrm>
            <a:off x="3229399" y="2410965"/>
            <a:ext cx="2685225" cy="2623350"/>
          </a:xfrm>
          <a:prstGeom prst="rect">
            <a:avLst/>
          </a:prstGeom>
          <a:noFill/>
          <a:ln>
            <a:noFill/>
          </a:ln>
        </p:spPr>
      </p:pic>
      <p:sp>
        <p:nvSpPr>
          <p:cNvPr id="191" name="Shape 191"/>
          <p:cNvSpPr/>
          <p:nvPr/>
        </p:nvSpPr>
        <p:spPr>
          <a:xfrm>
            <a:off x="4708725" y="1796600"/>
            <a:ext cx="1619676" cy="626076"/>
          </a:xfrm>
          <a:prstGeom prst="irregularSeal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200" b="1">
                <a:latin typeface="Sacramento"/>
                <a:ea typeface="Sacramento"/>
                <a:cs typeface="Sacramento"/>
                <a:sym typeface="Sacramento"/>
              </a:rPr>
              <a:t>I am Delara</a:t>
            </a:r>
          </a:p>
        </p:txBody>
      </p:sp>
      <p:sp>
        <p:nvSpPr>
          <p:cNvPr id="192" name="Shape 192"/>
          <p:cNvSpPr/>
          <p:nvPr/>
        </p:nvSpPr>
        <p:spPr>
          <a:xfrm>
            <a:off x="2814624" y="1777547"/>
            <a:ext cx="1619676" cy="664200"/>
          </a:xfrm>
          <a:prstGeom prst="irregularSeal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200" b="1">
                <a:latin typeface="Sacramento"/>
                <a:ea typeface="Sacramento"/>
                <a:cs typeface="Sacramento"/>
                <a:sym typeface="Sacramento"/>
              </a:rPr>
              <a:t>I am Katie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25" y="0"/>
            <a:ext cx="9144000" cy="5143500"/>
          </a:xfrm>
          <a:prstGeom prst="rect">
            <a:avLst/>
          </a:prstGeom>
          <a:noFill/>
          <a:ln>
            <a:noFill/>
          </a:ln>
        </p:spPr>
      </p:pic>
      <p:sp>
        <p:nvSpPr>
          <p:cNvPr id="198" name="Shape 198"/>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lgn="ctr">
              <a:spcBef>
                <a:spcPts val="0"/>
              </a:spcBef>
              <a:buNone/>
            </a:pPr>
            <a:r>
              <a:rPr lang="en"/>
              <a:t>About Us</a:t>
            </a:r>
          </a:p>
        </p:txBody>
      </p:sp>
      <p:sp>
        <p:nvSpPr>
          <p:cNvPr id="199" name="Shape 199"/>
          <p:cNvSpPr txBox="1">
            <a:spLocks noGrp="1"/>
          </p:cNvSpPr>
          <p:nvPr>
            <p:ph type="body" idx="1"/>
          </p:nvPr>
        </p:nvSpPr>
        <p:spPr>
          <a:xfrm>
            <a:off x="25" y="1152473"/>
            <a:ext cx="3999900" cy="3154500"/>
          </a:xfrm>
          <a:prstGeom prst="rect">
            <a:avLst/>
          </a:prstGeom>
        </p:spPr>
        <p:txBody>
          <a:bodyPr lIns="91425" tIns="91425" rIns="91425" bIns="91425" anchor="t" anchorCtr="0">
            <a:noAutofit/>
          </a:bodyPr>
          <a:lstStyle/>
          <a:p>
            <a:pPr lvl="0">
              <a:spcBef>
                <a:spcPts val="0"/>
              </a:spcBef>
              <a:buNone/>
            </a:pPr>
            <a:r>
              <a:rPr lang="en" sz="1700">
                <a:solidFill>
                  <a:srgbClr val="9900FF"/>
                </a:solidFill>
                <a:latin typeface="Sacramento"/>
                <a:ea typeface="Sacramento"/>
                <a:cs typeface="Sacramento"/>
                <a:sym typeface="Sacramento"/>
              </a:rPr>
              <a:t>Hello, </a:t>
            </a:r>
          </a:p>
          <a:p>
            <a:pPr lvl="0">
              <a:spcBef>
                <a:spcPts val="0"/>
              </a:spcBef>
              <a:buNone/>
            </a:pPr>
            <a:r>
              <a:rPr lang="en" sz="1700">
                <a:solidFill>
                  <a:srgbClr val="9900FF"/>
                </a:solidFill>
                <a:latin typeface="Sacramento"/>
                <a:ea typeface="Sacramento"/>
                <a:cs typeface="Sacramento"/>
                <a:sym typeface="Sacramento"/>
              </a:rPr>
              <a:t>I am Delara. I loved working on this project with my best friend. We have known each other since kindergarten so it is pretty easy doing this with someone I know. My two favorite slides that I worked on were the Hollywood Sign and the White House. I have been to almost all the wonders we have talked about. I hope you enjoy the slide, and we hope you learned a lot about the wonders in the United States.</a:t>
            </a:r>
          </a:p>
        </p:txBody>
      </p:sp>
      <p:sp>
        <p:nvSpPr>
          <p:cNvPr id="200" name="Shape 200"/>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sz="1800">
                <a:solidFill>
                  <a:srgbClr val="351C75"/>
                </a:solidFill>
                <a:latin typeface="Lovers Quarrel"/>
                <a:ea typeface="Lovers Quarrel"/>
                <a:cs typeface="Lovers Quarrel"/>
                <a:sym typeface="Lovers Quarrel"/>
              </a:rPr>
              <a:t>Hello, </a:t>
            </a:r>
          </a:p>
          <a:p>
            <a:pPr lvl="0">
              <a:spcBef>
                <a:spcPts val="0"/>
              </a:spcBef>
              <a:buNone/>
            </a:pPr>
            <a:r>
              <a:rPr lang="en" sz="1800">
                <a:solidFill>
                  <a:srgbClr val="351C75"/>
                </a:solidFill>
                <a:latin typeface="Lovers Quarrel"/>
                <a:ea typeface="Lovers Quarrel"/>
                <a:cs typeface="Lovers Quarrel"/>
                <a:sym typeface="Lovers Quarrel"/>
              </a:rPr>
              <a:t>   I am Katie. I have been to Walt Disney World about 8 times and some of the other landforms and human made landforms. My best friend, Delara and I had a very good time working on it together! My two favorite landforms are Walt Disney World and Yellowstone National Park. We hope you enjoy learning about the things that we listed. </a:t>
            </a:r>
          </a:p>
        </p:txBody>
      </p:sp>
      <p:sp>
        <p:nvSpPr>
          <p:cNvPr id="201" name="Shape 201"/>
          <p:cNvSpPr/>
          <p:nvPr/>
        </p:nvSpPr>
        <p:spPr>
          <a:xfrm>
            <a:off x="3854925" y="4434750"/>
            <a:ext cx="669900" cy="585000"/>
          </a:xfrm>
          <a:prstGeom prst="hear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p:nvPr/>
        </p:nvSpPr>
        <p:spPr>
          <a:xfrm>
            <a:off x="8328007" y="4306967"/>
            <a:ext cx="744900" cy="6804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6"/>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579699" y="0"/>
            <a:ext cx="7984625" cy="5143498"/>
          </a:xfrm>
          <a:prstGeom prst="rect">
            <a:avLst/>
          </a:prstGeom>
          <a:noFill/>
          <a:ln>
            <a:noFill/>
          </a:ln>
        </p:spPr>
      </p:pic>
      <p:sp>
        <p:nvSpPr>
          <p:cNvPr id="208" name="Shape 208"/>
          <p:cNvSpPr txBox="1">
            <a:spLocks noGrp="1"/>
          </p:cNvSpPr>
          <p:nvPr>
            <p:ph type="title"/>
          </p:nvPr>
        </p:nvSpPr>
        <p:spPr>
          <a:xfrm>
            <a:off x="311687" y="1766700"/>
            <a:ext cx="8520600" cy="1610100"/>
          </a:xfrm>
          <a:prstGeom prst="rect">
            <a:avLst/>
          </a:prstGeom>
        </p:spPr>
        <p:txBody>
          <a:bodyPr lIns="91425" tIns="91425" rIns="91425" bIns="91425" anchor="b" anchorCtr="0">
            <a:noAutofit/>
          </a:bodyPr>
          <a:lstStyle/>
          <a:p>
            <a:pPr lvl="0">
              <a:spcBef>
                <a:spcPts val="0"/>
              </a:spcBef>
              <a:buNone/>
            </a:pPr>
            <a:r>
              <a:rPr lang="en"/>
              <a:t>Thank You</a:t>
            </a:r>
          </a:p>
        </p:txBody>
      </p:sp>
      <p:sp>
        <p:nvSpPr>
          <p:cNvPr id="209" name="Shape 209"/>
          <p:cNvSpPr txBox="1">
            <a:spLocks noGrp="1"/>
          </p:cNvSpPr>
          <p:nvPr>
            <p:ph type="body" idx="1"/>
          </p:nvPr>
        </p:nvSpPr>
        <p:spPr>
          <a:xfrm>
            <a:off x="374525" y="3341325"/>
            <a:ext cx="8520600" cy="1071600"/>
          </a:xfrm>
          <a:prstGeom prst="rect">
            <a:avLst/>
          </a:prstGeom>
        </p:spPr>
        <p:txBody>
          <a:bodyPr lIns="91425" tIns="91425" rIns="91425" bIns="91425" anchor="t" anchorCtr="0">
            <a:noAutofit/>
          </a:bodyPr>
          <a:lstStyle/>
          <a:p>
            <a:pPr lvl="0">
              <a:spcBef>
                <a:spcPts val="0"/>
              </a:spcBef>
              <a:buNone/>
            </a:pPr>
            <a:r>
              <a:rPr lang="en" sz="3900">
                <a:solidFill>
                  <a:schemeClr val="lt1"/>
                </a:solidFill>
                <a:latin typeface="Trebuchet MS"/>
                <a:ea typeface="Trebuchet MS"/>
                <a:cs typeface="Trebuchet MS"/>
                <a:sym typeface="Trebuchet MS"/>
              </a:rPr>
              <a:t>We enjoyed working on this for you </a:t>
            </a:r>
          </a:p>
        </p:txBody>
      </p:sp>
      <p:pic>
        <p:nvPicPr>
          <p:cNvPr id="210" name="Shape 210"/>
          <p:cNvPicPr preferRelativeResize="0"/>
          <p:nvPr/>
        </p:nvPicPr>
        <p:blipFill>
          <a:blip r:embed="rId4">
            <a:alphaModFix/>
          </a:blip>
          <a:stretch>
            <a:fillRect/>
          </a:stretch>
        </p:blipFill>
        <p:spPr>
          <a:xfrm>
            <a:off x="8564325" y="0"/>
            <a:ext cx="579674" cy="5143500"/>
          </a:xfrm>
          <a:prstGeom prst="rect">
            <a:avLst/>
          </a:prstGeom>
          <a:noFill/>
          <a:ln>
            <a:noFill/>
          </a:ln>
        </p:spPr>
      </p:pic>
      <p:pic>
        <p:nvPicPr>
          <p:cNvPr id="211" name="Shape 211"/>
          <p:cNvPicPr preferRelativeResize="0"/>
          <p:nvPr/>
        </p:nvPicPr>
        <p:blipFill>
          <a:blip r:embed="rId4">
            <a:alphaModFix/>
          </a:blip>
          <a:stretch>
            <a:fillRect/>
          </a:stretch>
        </p:blipFill>
        <p:spPr>
          <a:xfrm>
            <a:off x="-2" y="0"/>
            <a:ext cx="579675"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a:off x="0" y="0"/>
            <a:ext cx="9144000" cy="5143500"/>
          </a:xfrm>
          <a:prstGeom prst="rect">
            <a:avLst/>
          </a:prstGeom>
          <a:noFill/>
          <a:ln>
            <a:noFill/>
          </a:ln>
        </p:spPr>
      </p:pic>
      <p:sp>
        <p:nvSpPr>
          <p:cNvPr id="70" name="Shape 70"/>
          <p:cNvSpPr txBox="1">
            <a:spLocks noGrp="1"/>
          </p:cNvSpPr>
          <p:nvPr>
            <p:ph type="body" idx="1"/>
          </p:nvPr>
        </p:nvSpPr>
        <p:spPr>
          <a:xfrm>
            <a:off x="311700" y="594675"/>
            <a:ext cx="8520600" cy="3608700"/>
          </a:xfrm>
          <a:prstGeom prst="rect">
            <a:avLst/>
          </a:prstGeom>
        </p:spPr>
        <p:txBody>
          <a:bodyPr lIns="91425" tIns="91425" rIns="91425" bIns="91425" anchor="t" anchorCtr="0">
            <a:noAutofit/>
          </a:bodyPr>
          <a:lstStyle/>
          <a:p>
            <a:pPr lvl="0" algn="ctr" rtl="0">
              <a:spcBef>
                <a:spcPts val="0"/>
              </a:spcBef>
              <a:buNone/>
            </a:pPr>
            <a:r>
              <a:rPr lang="en" sz="2900" b="1">
                <a:solidFill>
                  <a:schemeClr val="lt1"/>
                </a:solidFill>
              </a:rPr>
              <a:t>Hello,</a:t>
            </a:r>
          </a:p>
          <a:p>
            <a:pPr lvl="0" algn="ctr" rtl="0">
              <a:spcBef>
                <a:spcPts val="0"/>
              </a:spcBef>
              <a:buNone/>
            </a:pPr>
            <a:r>
              <a:rPr lang="en" sz="2900" b="1">
                <a:solidFill>
                  <a:schemeClr val="lt1"/>
                </a:solidFill>
              </a:rPr>
              <a:t>Welcome to the United States. The two of us will be showing you the wonders in our country. We have many scenes to show you. </a:t>
            </a:r>
          </a:p>
          <a:p>
            <a:pPr lvl="0" algn="ctr">
              <a:spcBef>
                <a:spcPts val="0"/>
              </a:spcBef>
              <a:buNone/>
            </a:pPr>
            <a:r>
              <a:rPr lang="en" sz="2900" b="1">
                <a:solidFill>
                  <a:schemeClr val="lt1"/>
                </a:solidFill>
              </a:rPr>
              <a:t>So let’s get started!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25" y="-24"/>
            <a:ext cx="9143999" cy="5143500"/>
          </a:xfrm>
          <a:prstGeom prst="rect">
            <a:avLst/>
          </a:prstGeom>
          <a:noFill/>
          <a:ln>
            <a:noFill/>
          </a:ln>
        </p:spPr>
      </p:pic>
      <p:sp>
        <p:nvSpPr>
          <p:cNvPr id="76" name="Shape 76"/>
          <p:cNvSpPr txBox="1">
            <a:spLocks noGrp="1"/>
          </p:cNvSpPr>
          <p:nvPr>
            <p:ph type="title"/>
          </p:nvPr>
        </p:nvSpPr>
        <p:spPr>
          <a:xfrm>
            <a:off x="540300" y="299250"/>
            <a:ext cx="3717900" cy="630300"/>
          </a:xfrm>
          <a:prstGeom prst="rect">
            <a:avLst/>
          </a:prstGeom>
        </p:spPr>
        <p:txBody>
          <a:bodyPr lIns="91425" tIns="91425" rIns="91425" bIns="91425" anchor="b" anchorCtr="0">
            <a:noAutofit/>
          </a:bodyPr>
          <a:lstStyle/>
          <a:p>
            <a:pPr lvl="0">
              <a:spcBef>
                <a:spcPts val="0"/>
              </a:spcBef>
              <a:buNone/>
            </a:pPr>
            <a:r>
              <a:rPr lang="en" sz="2700">
                <a:latin typeface="Purple Purse"/>
                <a:ea typeface="Purple Purse"/>
                <a:cs typeface="Purple Purse"/>
                <a:sym typeface="Purple Purse"/>
              </a:rPr>
              <a:t>The Statue of Liberty</a:t>
            </a:r>
          </a:p>
        </p:txBody>
      </p:sp>
      <p:sp>
        <p:nvSpPr>
          <p:cNvPr id="77" name="Shape 77"/>
          <p:cNvSpPr txBox="1">
            <a:spLocks noGrp="1"/>
          </p:cNvSpPr>
          <p:nvPr>
            <p:ph type="body" idx="1"/>
          </p:nvPr>
        </p:nvSpPr>
        <p:spPr>
          <a:xfrm>
            <a:off x="551450" y="1082100"/>
            <a:ext cx="3785100" cy="3172800"/>
          </a:xfrm>
          <a:prstGeom prst="rect">
            <a:avLst/>
          </a:prstGeom>
        </p:spPr>
        <p:txBody>
          <a:bodyPr lIns="91425" tIns="91425" rIns="91425" bIns="91425" anchor="t" anchorCtr="0">
            <a:noAutofit/>
          </a:bodyPr>
          <a:lstStyle/>
          <a:p>
            <a:pPr lvl="0">
              <a:spcBef>
                <a:spcPts val="0"/>
              </a:spcBef>
              <a:buNone/>
            </a:pPr>
            <a:r>
              <a:rPr lang="en" sz="1600">
                <a:solidFill>
                  <a:schemeClr val="accent5"/>
                </a:solidFill>
                <a:latin typeface="Arial"/>
                <a:ea typeface="Arial"/>
                <a:cs typeface="Arial"/>
                <a:sym typeface="Arial"/>
              </a:rPr>
              <a:t>The Statue of Liberty is located in New Jersey, near New York City.  The French gave it to the people of the United States as a gift. It was designed by French sculptor Frédéric Auguste Bartholdi and built by Gustave Eiffel.  It was given in 1886. This is a big tourist attraction for Americans and people around the world.  It is on an island so it is a fun experience taking a ferry to see it.</a:t>
            </a:r>
          </a:p>
        </p:txBody>
      </p:sp>
      <p:pic>
        <p:nvPicPr>
          <p:cNvPr id="78" name="Shape 78"/>
          <p:cNvPicPr preferRelativeResize="0"/>
          <p:nvPr/>
        </p:nvPicPr>
        <p:blipFill>
          <a:blip r:embed="rId4">
            <a:alphaModFix/>
          </a:blip>
          <a:stretch>
            <a:fillRect/>
          </a:stretch>
        </p:blipFill>
        <p:spPr>
          <a:xfrm>
            <a:off x="5109875" y="218724"/>
            <a:ext cx="3785100" cy="46923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0" y="0"/>
            <a:ext cx="9144000" cy="5143499"/>
          </a:xfrm>
          <a:prstGeom prst="rect">
            <a:avLst/>
          </a:prstGeom>
          <a:noFill/>
          <a:ln>
            <a:noFill/>
          </a:ln>
        </p:spPr>
      </p:pic>
      <p:sp>
        <p:nvSpPr>
          <p:cNvPr id="84" name="Shape 84"/>
          <p:cNvSpPr txBox="1">
            <a:spLocks noGrp="1"/>
          </p:cNvSpPr>
          <p:nvPr>
            <p:ph type="title"/>
          </p:nvPr>
        </p:nvSpPr>
        <p:spPr>
          <a:xfrm>
            <a:off x="262800" y="375662"/>
            <a:ext cx="3923700" cy="609900"/>
          </a:xfrm>
          <a:prstGeom prst="rect">
            <a:avLst/>
          </a:prstGeom>
        </p:spPr>
        <p:txBody>
          <a:bodyPr lIns="91425" tIns="91425" rIns="91425" bIns="91425" anchor="b" anchorCtr="0">
            <a:noAutofit/>
          </a:bodyPr>
          <a:lstStyle/>
          <a:p>
            <a:pPr lvl="0">
              <a:spcBef>
                <a:spcPts val="0"/>
              </a:spcBef>
              <a:buNone/>
            </a:pPr>
            <a:r>
              <a:rPr lang="en" sz="2800" dirty="0">
                <a:solidFill>
                  <a:schemeClr val="accent5"/>
                </a:solidFill>
                <a:latin typeface="Love Ya Like A Sister"/>
                <a:ea typeface="Love Ya Like A Sister"/>
                <a:cs typeface="Love Ya Like A Sister"/>
                <a:sym typeface="Love Ya Like A Sister"/>
              </a:rPr>
              <a:t>Mount Rushmore</a:t>
            </a:r>
          </a:p>
        </p:txBody>
      </p:sp>
      <p:sp>
        <p:nvSpPr>
          <p:cNvPr id="85" name="Shape 85"/>
          <p:cNvSpPr txBox="1">
            <a:spLocks noGrp="1"/>
          </p:cNvSpPr>
          <p:nvPr>
            <p:ph type="body" idx="1"/>
          </p:nvPr>
        </p:nvSpPr>
        <p:spPr>
          <a:xfrm>
            <a:off x="262800" y="985575"/>
            <a:ext cx="4213800" cy="3256800"/>
          </a:xfrm>
          <a:prstGeom prst="rect">
            <a:avLst/>
          </a:prstGeom>
        </p:spPr>
        <p:txBody>
          <a:bodyPr lIns="91425" tIns="91425" rIns="91425" bIns="91425" anchor="t" anchorCtr="0">
            <a:noAutofit/>
          </a:bodyPr>
          <a:lstStyle/>
          <a:p>
            <a:pPr lvl="0">
              <a:spcBef>
                <a:spcPts val="0"/>
              </a:spcBef>
              <a:buNone/>
            </a:pPr>
            <a:r>
              <a:rPr lang="en" sz="1600" dirty="0">
                <a:solidFill>
                  <a:schemeClr val="bg2">
                    <a:lumMod val="75000"/>
                  </a:schemeClr>
                </a:solidFill>
                <a:latin typeface="Arial"/>
                <a:ea typeface="Arial"/>
                <a:cs typeface="Arial"/>
                <a:sym typeface="Arial"/>
              </a:rPr>
              <a:t>Mount Rushmore is in South Dakota. In 2016, it was 75 years old.  A local historian Doane Robinson came up with the idea to promote tourism in South Dakota. Gutzon Borglum, a famous Dutch American sculptor made it until his son took over after his death. The people who are on the sculpture are our previous presidents; George Washington, Thomas Jefferson, Theodore Roosevelt, and Abraham Lincoln.</a:t>
            </a:r>
          </a:p>
        </p:txBody>
      </p:sp>
      <p:pic>
        <p:nvPicPr>
          <p:cNvPr id="86" name="Shape 86"/>
          <p:cNvPicPr preferRelativeResize="0"/>
          <p:nvPr/>
        </p:nvPicPr>
        <p:blipFill>
          <a:blip r:embed="rId4">
            <a:alphaModFix/>
          </a:blip>
          <a:stretch>
            <a:fillRect/>
          </a:stretch>
        </p:blipFill>
        <p:spPr>
          <a:xfrm>
            <a:off x="4751400" y="985562"/>
            <a:ext cx="4136878" cy="317237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3">
            <a:alphaModFix/>
          </a:blip>
          <a:srcRect l="44467" t="12501" r="1950" b="40253"/>
          <a:stretch/>
        </p:blipFill>
        <p:spPr>
          <a:xfrm>
            <a:off x="0" y="0"/>
            <a:ext cx="9144000" cy="5143499"/>
          </a:xfrm>
          <a:prstGeom prst="rect">
            <a:avLst/>
          </a:prstGeom>
          <a:noFill/>
          <a:ln>
            <a:noFill/>
          </a:ln>
        </p:spPr>
      </p:pic>
      <p:sp>
        <p:nvSpPr>
          <p:cNvPr id="92" name="Shape 92"/>
          <p:cNvSpPr txBox="1">
            <a:spLocks noGrp="1"/>
          </p:cNvSpPr>
          <p:nvPr>
            <p:ph type="title"/>
          </p:nvPr>
        </p:nvSpPr>
        <p:spPr>
          <a:xfrm>
            <a:off x="170750" y="373250"/>
            <a:ext cx="3754500" cy="523800"/>
          </a:xfrm>
          <a:prstGeom prst="rect">
            <a:avLst/>
          </a:prstGeom>
        </p:spPr>
        <p:txBody>
          <a:bodyPr lIns="91425" tIns="91425" rIns="91425" bIns="91425" anchor="b" anchorCtr="0">
            <a:noAutofit/>
          </a:bodyPr>
          <a:lstStyle/>
          <a:p>
            <a:pPr lvl="0">
              <a:spcBef>
                <a:spcPts val="0"/>
              </a:spcBef>
              <a:buNone/>
            </a:pPr>
            <a:r>
              <a:rPr lang="en" sz="2600" dirty="0">
                <a:solidFill>
                  <a:srgbClr val="CC0000"/>
                </a:solidFill>
                <a:latin typeface="Georgia"/>
                <a:ea typeface="Georgia"/>
                <a:cs typeface="Georgia"/>
                <a:sym typeface="Georgia"/>
              </a:rPr>
              <a:t>The White House</a:t>
            </a:r>
          </a:p>
        </p:txBody>
      </p:sp>
      <p:sp>
        <p:nvSpPr>
          <p:cNvPr id="93" name="Shape 93"/>
          <p:cNvSpPr txBox="1">
            <a:spLocks noGrp="1"/>
          </p:cNvSpPr>
          <p:nvPr>
            <p:ph type="body" idx="1"/>
          </p:nvPr>
        </p:nvSpPr>
        <p:spPr>
          <a:xfrm>
            <a:off x="196875" y="956950"/>
            <a:ext cx="4360500" cy="3367200"/>
          </a:xfrm>
          <a:prstGeom prst="rect">
            <a:avLst/>
          </a:prstGeom>
        </p:spPr>
        <p:txBody>
          <a:bodyPr lIns="91425" tIns="91425" rIns="91425" bIns="91425" anchor="t" anchorCtr="0">
            <a:noAutofit/>
          </a:bodyPr>
          <a:lstStyle/>
          <a:p>
            <a:pPr lvl="0">
              <a:spcBef>
                <a:spcPts val="0"/>
              </a:spcBef>
              <a:buNone/>
            </a:pPr>
            <a:r>
              <a:rPr lang="en" sz="1600" dirty="0">
                <a:solidFill>
                  <a:schemeClr val="accent5"/>
                </a:solidFill>
                <a:latin typeface="Arial"/>
                <a:ea typeface="Arial"/>
                <a:cs typeface="Arial"/>
                <a:sym typeface="Arial"/>
              </a:rPr>
              <a:t>The White House is the official residence and workplace of the President of the United States. It is located at the country's capital, Washington, DC.  There are 132 rooms, 35 bathrooms, and 6 levels in the White House. It has been the house of the president since John Adams (#2 president.) I, Delara have taken a tour in the West Wing. One of the main rooms is the Oval Office. This is a oval shaped office where the President works.</a:t>
            </a:r>
          </a:p>
        </p:txBody>
      </p:sp>
      <p:pic>
        <p:nvPicPr>
          <p:cNvPr id="94" name="Shape 94"/>
          <p:cNvPicPr preferRelativeResize="0"/>
          <p:nvPr/>
        </p:nvPicPr>
        <p:blipFill>
          <a:blip r:embed="rId4">
            <a:alphaModFix/>
          </a:blip>
          <a:stretch>
            <a:fillRect/>
          </a:stretch>
        </p:blipFill>
        <p:spPr>
          <a:xfrm>
            <a:off x="5037697" y="523725"/>
            <a:ext cx="3864774" cy="4096050"/>
          </a:xfrm>
          <a:prstGeom prst="rect">
            <a:avLst/>
          </a:prstGeom>
          <a:noFill/>
          <a:ln>
            <a:noFill/>
          </a:ln>
        </p:spPr>
      </p:pic>
      <p:sp>
        <p:nvSpPr>
          <p:cNvPr id="95" name="Shape 95"/>
          <p:cNvSpPr txBox="1"/>
          <p:nvPr/>
        </p:nvSpPr>
        <p:spPr>
          <a:xfrm>
            <a:off x="5566078" y="0"/>
            <a:ext cx="2808000" cy="853500"/>
          </a:xfrm>
          <a:prstGeom prst="rect">
            <a:avLst/>
          </a:prstGeom>
          <a:noFill/>
          <a:ln>
            <a:noFill/>
          </a:ln>
        </p:spPr>
        <p:txBody>
          <a:bodyPr lIns="91425" tIns="91425" rIns="91425" bIns="91425" anchor="t" anchorCtr="0">
            <a:noAutofit/>
          </a:bodyPr>
          <a:lstStyle/>
          <a:p>
            <a:pPr lvl="0" algn="ctr">
              <a:spcBef>
                <a:spcPts val="0"/>
              </a:spcBef>
              <a:buNone/>
            </a:pPr>
            <a:r>
              <a:rPr lang="en" sz="2300" b="1"/>
              <a:t>Front</a:t>
            </a:r>
          </a:p>
        </p:txBody>
      </p:sp>
      <p:sp>
        <p:nvSpPr>
          <p:cNvPr id="96" name="Shape 96"/>
          <p:cNvSpPr txBox="1"/>
          <p:nvPr/>
        </p:nvSpPr>
        <p:spPr>
          <a:xfrm>
            <a:off x="5330587" y="4619775"/>
            <a:ext cx="3279000" cy="853500"/>
          </a:xfrm>
          <a:prstGeom prst="rect">
            <a:avLst/>
          </a:prstGeom>
          <a:noFill/>
          <a:ln>
            <a:noFill/>
          </a:ln>
        </p:spPr>
        <p:txBody>
          <a:bodyPr lIns="91425" tIns="91425" rIns="91425" bIns="91425" anchor="t" anchorCtr="0">
            <a:noAutofit/>
          </a:bodyPr>
          <a:lstStyle/>
          <a:p>
            <a:pPr lvl="0" algn="ctr">
              <a:spcBef>
                <a:spcPts val="0"/>
              </a:spcBef>
              <a:buNone/>
            </a:pPr>
            <a:r>
              <a:rPr lang="en" sz="2300" b="1"/>
              <a:t>Back</a:t>
            </a:r>
          </a:p>
        </p:txBody>
      </p:sp>
    </p:spTree>
  </p:cSld>
  <p:clrMapOvr>
    <a:masterClrMapping/>
  </p:clrMapOvr>
  <mc:AlternateContent>
    <mc:Choice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prism dir="l"/>
      </p:transition>
    </mc:Choice>
    <mc:Fallback>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0" y="0"/>
            <a:ext cx="9143999" cy="5143500"/>
          </a:xfrm>
          <a:prstGeom prst="rect">
            <a:avLst/>
          </a:prstGeom>
          <a:noFill/>
          <a:ln>
            <a:noFill/>
          </a:ln>
        </p:spPr>
      </p:pic>
      <p:sp>
        <p:nvSpPr>
          <p:cNvPr id="102" name="Shape 102"/>
          <p:cNvSpPr txBox="1">
            <a:spLocks noGrp="1"/>
          </p:cNvSpPr>
          <p:nvPr>
            <p:ph type="title"/>
          </p:nvPr>
        </p:nvSpPr>
        <p:spPr>
          <a:xfrm>
            <a:off x="331472" y="729116"/>
            <a:ext cx="3540900" cy="611259"/>
          </a:xfrm>
          <a:prstGeom prst="rect">
            <a:avLst/>
          </a:prstGeom>
        </p:spPr>
        <p:txBody>
          <a:bodyPr lIns="91425" tIns="91425" rIns="91425" bIns="91425" anchor="b" anchorCtr="0">
            <a:noAutofit/>
          </a:bodyPr>
          <a:lstStyle/>
          <a:p>
            <a:pPr lvl="0" algn="ctr">
              <a:spcBef>
                <a:spcPts val="0"/>
              </a:spcBef>
              <a:buNone/>
            </a:pPr>
            <a:r>
              <a:rPr lang="en" sz="2800" dirty="0">
                <a:solidFill>
                  <a:srgbClr val="660000"/>
                </a:solidFill>
                <a:latin typeface="Just Me Again Down Here"/>
                <a:ea typeface="Just Me Again Down Here"/>
                <a:cs typeface="Just Me Again Down Here"/>
                <a:sym typeface="Just Me Again Down Here"/>
              </a:rPr>
              <a:t>The Grand Canyon</a:t>
            </a:r>
          </a:p>
        </p:txBody>
      </p:sp>
      <p:sp>
        <p:nvSpPr>
          <p:cNvPr id="103" name="Shape 103"/>
          <p:cNvSpPr txBox="1">
            <a:spLocks noGrp="1"/>
          </p:cNvSpPr>
          <p:nvPr>
            <p:ph type="body" idx="1"/>
          </p:nvPr>
        </p:nvSpPr>
        <p:spPr>
          <a:xfrm>
            <a:off x="488800" y="1512110"/>
            <a:ext cx="3365700" cy="2932500"/>
          </a:xfrm>
          <a:prstGeom prst="rect">
            <a:avLst/>
          </a:prstGeom>
        </p:spPr>
        <p:txBody>
          <a:bodyPr lIns="91425" tIns="91425" rIns="91425" bIns="91425" anchor="t" anchorCtr="0">
            <a:noAutofit/>
          </a:bodyPr>
          <a:lstStyle/>
          <a:p>
            <a:pPr lvl="0">
              <a:spcBef>
                <a:spcPts val="0"/>
              </a:spcBef>
              <a:buNone/>
            </a:pPr>
            <a:r>
              <a:rPr lang="en" sz="1600" dirty="0">
                <a:solidFill>
                  <a:srgbClr val="990000"/>
                </a:solidFill>
                <a:latin typeface="Arial"/>
                <a:ea typeface="Arial"/>
                <a:cs typeface="Arial"/>
                <a:sym typeface="Arial"/>
              </a:rPr>
              <a:t>The Grand Canyon is located in Arizona. It was formed by the Colorado River over millions of years. The Grand Canyon is 277 miles long and</a:t>
            </a:r>
            <a:r>
              <a:rPr lang="en" sz="1600" dirty="0">
                <a:solidFill>
                  <a:srgbClr val="000000"/>
                </a:solidFill>
                <a:latin typeface="Arial"/>
                <a:ea typeface="Arial"/>
                <a:cs typeface="Arial"/>
                <a:sym typeface="Arial"/>
              </a:rPr>
              <a:t> </a:t>
            </a:r>
            <a:r>
              <a:rPr lang="en" sz="1600" dirty="0">
                <a:solidFill>
                  <a:srgbClr val="85200C"/>
                </a:solidFill>
                <a:latin typeface="Arial"/>
                <a:ea typeface="Arial"/>
                <a:cs typeface="Arial"/>
                <a:sym typeface="Arial"/>
              </a:rPr>
              <a:t>is around 6000 feet deep. At the Grand Canyon you can do a lot of fun stuff like hiking and rafting.  It is one of the most popular National Parks in the United States.</a:t>
            </a:r>
          </a:p>
        </p:txBody>
      </p:sp>
      <p:pic>
        <p:nvPicPr>
          <p:cNvPr id="104" name="Shape 104"/>
          <p:cNvPicPr preferRelativeResize="0"/>
          <p:nvPr/>
        </p:nvPicPr>
        <p:blipFill>
          <a:blip r:embed="rId4">
            <a:alphaModFix/>
          </a:blip>
          <a:stretch>
            <a:fillRect/>
          </a:stretch>
        </p:blipFill>
        <p:spPr>
          <a:xfrm>
            <a:off x="4565492" y="586175"/>
            <a:ext cx="4409700" cy="397114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2" y="0"/>
            <a:ext cx="9144002" cy="5143500"/>
          </a:xfrm>
          <a:prstGeom prst="rect">
            <a:avLst/>
          </a:prstGeom>
          <a:noFill/>
          <a:ln>
            <a:noFill/>
          </a:ln>
        </p:spPr>
      </p:pic>
      <p:sp>
        <p:nvSpPr>
          <p:cNvPr id="110" name="Shape 110"/>
          <p:cNvSpPr txBox="1">
            <a:spLocks noGrp="1"/>
          </p:cNvSpPr>
          <p:nvPr>
            <p:ph type="title"/>
          </p:nvPr>
        </p:nvSpPr>
        <p:spPr>
          <a:xfrm>
            <a:off x="276423" y="530935"/>
            <a:ext cx="4231200" cy="551100"/>
          </a:xfrm>
          <a:prstGeom prst="rect">
            <a:avLst/>
          </a:prstGeom>
        </p:spPr>
        <p:txBody>
          <a:bodyPr lIns="91425" tIns="91425" rIns="91425" bIns="91425" anchor="b" anchorCtr="0">
            <a:noAutofit/>
          </a:bodyPr>
          <a:lstStyle/>
          <a:p>
            <a:pPr lvl="0">
              <a:spcBef>
                <a:spcPts val="0"/>
              </a:spcBef>
              <a:buNone/>
            </a:pPr>
            <a:r>
              <a:rPr lang="en" sz="2500" dirty="0">
                <a:solidFill>
                  <a:srgbClr val="783F04"/>
                </a:solidFill>
                <a:latin typeface="Purple Purse"/>
                <a:ea typeface="Purple Purse"/>
                <a:cs typeface="Purple Purse"/>
                <a:sym typeface="Purple Purse"/>
              </a:rPr>
              <a:t>The Golden Gate Bridge</a:t>
            </a:r>
          </a:p>
        </p:txBody>
      </p:sp>
      <p:sp>
        <p:nvSpPr>
          <p:cNvPr id="111" name="Shape 111"/>
          <p:cNvSpPr txBox="1">
            <a:spLocks noGrp="1"/>
          </p:cNvSpPr>
          <p:nvPr>
            <p:ph type="body" idx="1"/>
          </p:nvPr>
        </p:nvSpPr>
        <p:spPr>
          <a:xfrm>
            <a:off x="324275" y="1163850"/>
            <a:ext cx="3691800" cy="3404100"/>
          </a:xfrm>
          <a:prstGeom prst="rect">
            <a:avLst/>
          </a:prstGeom>
        </p:spPr>
        <p:txBody>
          <a:bodyPr lIns="91425" tIns="91425" rIns="91425" bIns="91425" anchor="t" anchorCtr="0">
            <a:noAutofit/>
          </a:bodyPr>
          <a:lstStyle/>
          <a:p>
            <a:pPr lvl="0">
              <a:spcBef>
                <a:spcPts val="0"/>
              </a:spcBef>
              <a:buNone/>
            </a:pPr>
            <a:r>
              <a:rPr lang="en" sz="1600">
                <a:solidFill>
                  <a:schemeClr val="dk1"/>
                </a:solidFill>
                <a:latin typeface="Arial"/>
                <a:ea typeface="Arial"/>
                <a:cs typeface="Arial"/>
                <a:sym typeface="Arial"/>
              </a:rPr>
              <a:t>The Golden Gate Bridge is a man made bridge located in San Francisco, California.  The Golden Gate Bridge took four years to be build.  Some workers died during construction.  The project started on January 5, 1933, during a difficult economic time called the Great Depression. It is famous because of its dramatic location and golden color.</a:t>
            </a:r>
          </a:p>
        </p:txBody>
      </p:sp>
      <p:pic>
        <p:nvPicPr>
          <p:cNvPr id="112" name="Shape 112"/>
          <p:cNvPicPr preferRelativeResize="0"/>
          <p:nvPr/>
        </p:nvPicPr>
        <p:blipFill>
          <a:blip r:embed="rId4">
            <a:alphaModFix/>
          </a:blip>
          <a:stretch>
            <a:fillRect/>
          </a:stretch>
        </p:blipFill>
        <p:spPr>
          <a:xfrm>
            <a:off x="4697607" y="685349"/>
            <a:ext cx="3772375" cy="408749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pic>
        <p:nvPicPr>
          <p:cNvPr id="117" name="Shape 117"/>
          <p:cNvPicPr preferRelativeResize="0"/>
          <p:nvPr/>
        </p:nvPicPr>
        <p:blipFill rotWithShape="1">
          <a:blip r:embed="rId3">
            <a:alphaModFix/>
          </a:blip>
          <a:srcRect b="13239"/>
          <a:stretch/>
        </p:blipFill>
        <p:spPr>
          <a:xfrm>
            <a:off x="0" y="0"/>
            <a:ext cx="9143999" cy="5206399"/>
          </a:xfrm>
          <a:prstGeom prst="rect">
            <a:avLst/>
          </a:prstGeom>
          <a:noFill/>
          <a:ln>
            <a:noFill/>
          </a:ln>
        </p:spPr>
      </p:pic>
      <p:sp>
        <p:nvSpPr>
          <p:cNvPr id="118" name="Shape 118"/>
          <p:cNvSpPr txBox="1">
            <a:spLocks noGrp="1"/>
          </p:cNvSpPr>
          <p:nvPr>
            <p:ph type="title"/>
          </p:nvPr>
        </p:nvSpPr>
        <p:spPr>
          <a:xfrm>
            <a:off x="210150" y="387975"/>
            <a:ext cx="4705800" cy="618600"/>
          </a:xfrm>
          <a:prstGeom prst="rect">
            <a:avLst/>
          </a:prstGeom>
        </p:spPr>
        <p:txBody>
          <a:bodyPr lIns="91425" tIns="91425" rIns="91425" bIns="91425" anchor="b" anchorCtr="0">
            <a:noAutofit/>
          </a:bodyPr>
          <a:lstStyle/>
          <a:p>
            <a:pPr lvl="0">
              <a:spcBef>
                <a:spcPts val="0"/>
              </a:spcBef>
              <a:buNone/>
            </a:pPr>
            <a:r>
              <a:rPr lang="en">
                <a:latin typeface="Holtwood One SC"/>
                <a:ea typeface="Holtwood One SC"/>
                <a:cs typeface="Holtwood One SC"/>
                <a:sym typeface="Holtwood One SC"/>
              </a:rPr>
              <a:t>The Hollywood Sign</a:t>
            </a:r>
          </a:p>
        </p:txBody>
      </p:sp>
      <p:sp>
        <p:nvSpPr>
          <p:cNvPr id="119" name="Shape 119"/>
          <p:cNvSpPr txBox="1">
            <a:spLocks noGrp="1"/>
          </p:cNvSpPr>
          <p:nvPr>
            <p:ph type="body" idx="1"/>
          </p:nvPr>
        </p:nvSpPr>
        <p:spPr>
          <a:xfrm>
            <a:off x="251550" y="1107000"/>
            <a:ext cx="3891600" cy="3435900"/>
          </a:xfrm>
          <a:prstGeom prst="rect">
            <a:avLst/>
          </a:prstGeom>
        </p:spPr>
        <p:txBody>
          <a:bodyPr lIns="91425" tIns="91425" rIns="91425" bIns="91425" anchor="t" anchorCtr="0">
            <a:noAutofit/>
          </a:bodyPr>
          <a:lstStyle/>
          <a:p>
            <a:pPr lvl="0">
              <a:spcBef>
                <a:spcPts val="0"/>
              </a:spcBef>
              <a:buNone/>
            </a:pPr>
            <a:r>
              <a:rPr lang="en" sz="1600">
                <a:solidFill>
                  <a:schemeClr val="accent5"/>
                </a:solidFill>
                <a:latin typeface="Arial"/>
                <a:ea typeface="Arial"/>
                <a:cs typeface="Arial"/>
                <a:sym typeface="Arial"/>
              </a:rPr>
              <a:t>The Hollywood sign might look just like nine white letters, but it is way more than that. This is a famous landmark standing on Mount Lee in the Hollywood Hills area. This landmark is part of the Santa Monica Mountains. The sign once read Hollywood Land, but then it was shortened. Everyone loves this place because this is where movies and television shows are made. You can see a lot of celebrities in Hollywood. That is why the sign became so famous.</a:t>
            </a:r>
          </a:p>
        </p:txBody>
      </p:sp>
      <p:pic>
        <p:nvPicPr>
          <p:cNvPr id="120" name="Shape 120"/>
          <p:cNvPicPr preferRelativeResize="0"/>
          <p:nvPr/>
        </p:nvPicPr>
        <p:blipFill>
          <a:blip r:embed="rId4">
            <a:alphaModFix/>
          </a:blip>
          <a:stretch>
            <a:fillRect/>
          </a:stretch>
        </p:blipFill>
        <p:spPr>
          <a:xfrm>
            <a:off x="4506387" y="1191675"/>
            <a:ext cx="4265725" cy="30484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b="57044"/>
          <a:stretch/>
        </p:blipFill>
        <p:spPr>
          <a:xfrm>
            <a:off x="-65637" y="8"/>
            <a:ext cx="9209625" cy="5143500"/>
          </a:xfrm>
          <a:prstGeom prst="rect">
            <a:avLst/>
          </a:prstGeom>
          <a:noFill/>
          <a:ln>
            <a:noFill/>
          </a:ln>
        </p:spPr>
      </p:pic>
      <p:sp>
        <p:nvSpPr>
          <p:cNvPr id="126" name="Shape 126"/>
          <p:cNvSpPr txBox="1">
            <a:spLocks noGrp="1"/>
          </p:cNvSpPr>
          <p:nvPr>
            <p:ph type="title"/>
          </p:nvPr>
        </p:nvSpPr>
        <p:spPr>
          <a:xfrm>
            <a:off x="103525" y="261975"/>
            <a:ext cx="3308400" cy="755700"/>
          </a:xfrm>
          <a:prstGeom prst="rect">
            <a:avLst/>
          </a:prstGeom>
        </p:spPr>
        <p:txBody>
          <a:bodyPr lIns="91425" tIns="91425" rIns="91425" bIns="91425" anchor="b" anchorCtr="0">
            <a:noAutofit/>
          </a:bodyPr>
          <a:lstStyle/>
          <a:p>
            <a:pPr lvl="0">
              <a:spcBef>
                <a:spcPts val="0"/>
              </a:spcBef>
              <a:buNone/>
            </a:pPr>
            <a:r>
              <a:rPr lang="en" sz="2600" dirty="0">
                <a:solidFill>
                  <a:srgbClr val="990000"/>
                </a:solidFill>
                <a:latin typeface="Satisfy"/>
                <a:ea typeface="Satisfy"/>
                <a:cs typeface="Satisfy"/>
                <a:sym typeface="Satisfy"/>
              </a:rPr>
              <a:t>Walt Disney World</a:t>
            </a:r>
          </a:p>
        </p:txBody>
      </p:sp>
      <p:sp>
        <p:nvSpPr>
          <p:cNvPr id="127" name="Shape 127"/>
          <p:cNvSpPr txBox="1">
            <a:spLocks noGrp="1"/>
          </p:cNvSpPr>
          <p:nvPr>
            <p:ph type="body" idx="1"/>
          </p:nvPr>
        </p:nvSpPr>
        <p:spPr>
          <a:xfrm>
            <a:off x="103525" y="1174450"/>
            <a:ext cx="3876000" cy="3693600"/>
          </a:xfrm>
          <a:prstGeom prst="rect">
            <a:avLst/>
          </a:prstGeom>
        </p:spPr>
        <p:txBody>
          <a:bodyPr lIns="91425" tIns="91425" rIns="91425" bIns="91425" anchor="t" anchorCtr="0">
            <a:noAutofit/>
          </a:bodyPr>
          <a:lstStyle/>
          <a:p>
            <a:pPr lvl="0" rtl="0">
              <a:spcBef>
                <a:spcPts val="0"/>
              </a:spcBef>
              <a:buNone/>
            </a:pPr>
            <a:r>
              <a:rPr lang="en" sz="1600">
                <a:solidFill>
                  <a:schemeClr val="accent5"/>
                </a:solidFill>
                <a:latin typeface="Arial"/>
                <a:ea typeface="Arial"/>
                <a:cs typeface="Arial"/>
                <a:sym typeface="Arial"/>
              </a:rPr>
              <a:t>Walt Disney World is located in Orlando, Florida. It is a theme park where many Disney characters come to life. Walt Disney World has 4 parks: Epcot, Magic Kingdom, Animal Kingdom, and Disney’s Hollywood Studios. Our favorite park is Magic Kingdom! There are also two water parks called Disney’s Blizzard Beach and Disney’s Typhoon Lagoon.  We have both been there before. I have been there about 8 times. Also there is another park called Disneyland in California. </a:t>
            </a:r>
          </a:p>
          <a:p>
            <a:pPr lvl="0">
              <a:spcBef>
                <a:spcPts val="0"/>
              </a:spcBef>
              <a:buNone/>
            </a:pPr>
            <a:endParaRPr/>
          </a:p>
        </p:txBody>
      </p:sp>
      <p:pic>
        <p:nvPicPr>
          <p:cNvPr id="128" name="Shape 128"/>
          <p:cNvPicPr preferRelativeResize="0"/>
          <p:nvPr/>
        </p:nvPicPr>
        <p:blipFill>
          <a:blip r:embed="rId4">
            <a:alphaModFix/>
          </a:blip>
          <a:stretch>
            <a:fillRect/>
          </a:stretch>
        </p:blipFill>
        <p:spPr>
          <a:xfrm>
            <a:off x="4096193" y="1174459"/>
            <a:ext cx="4916550" cy="27946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1418</Words>
  <Application>Microsoft Macintosh PowerPoint</Application>
  <PresentationFormat>On-screen Show (16:9)</PresentationFormat>
  <Paragraphs>46</Paragraphs>
  <Slides>18</Slides>
  <Notes>18</Notes>
  <HiddenSlides>0</HiddenSlides>
  <MMClips>0</MMClips>
  <ScaleCrop>false</ScaleCrop>
  <HeadingPairs>
    <vt:vector size="6" baseType="variant">
      <vt:variant>
        <vt:lpstr>Fonts Used</vt:lpstr>
      </vt:variant>
      <vt:variant>
        <vt:i4>16</vt:i4>
      </vt:variant>
      <vt:variant>
        <vt:lpstr>Design Template</vt:lpstr>
      </vt:variant>
      <vt:variant>
        <vt:i4>1</vt:i4>
      </vt:variant>
      <vt:variant>
        <vt:lpstr>Slide Titles</vt:lpstr>
      </vt:variant>
      <vt:variant>
        <vt:i4>18</vt:i4>
      </vt:variant>
    </vt:vector>
  </HeadingPairs>
  <TitlesOfParts>
    <vt:vector size="35" baseType="lpstr">
      <vt:lpstr>Purple Purse</vt:lpstr>
      <vt:lpstr>Architects Daughter</vt:lpstr>
      <vt:lpstr>Sacramento</vt:lpstr>
      <vt:lpstr>Indie Flower</vt:lpstr>
      <vt:lpstr>Nothing You Could Do</vt:lpstr>
      <vt:lpstr>Love Ya Like A Sister</vt:lpstr>
      <vt:lpstr>Advent Pro</vt:lpstr>
      <vt:lpstr>Marvel</vt:lpstr>
      <vt:lpstr>Holtwood One SC</vt:lpstr>
      <vt:lpstr>Playfair Display</vt:lpstr>
      <vt:lpstr>Raleway Dots</vt:lpstr>
      <vt:lpstr>Petit Formal Script</vt:lpstr>
      <vt:lpstr>Lato</vt:lpstr>
      <vt:lpstr>Satisfy</vt:lpstr>
      <vt:lpstr>Just Me Again Down Here</vt:lpstr>
      <vt:lpstr>Lovers Quarrel</vt:lpstr>
      <vt:lpstr>coral</vt:lpstr>
      <vt:lpstr>Wonders In Our Country: United States</vt:lpstr>
      <vt:lpstr>Slide 2</vt:lpstr>
      <vt:lpstr>The Statue of Liberty</vt:lpstr>
      <vt:lpstr>Mount Rushmore</vt:lpstr>
      <vt:lpstr>The White House</vt:lpstr>
      <vt:lpstr>The Grand Canyon</vt:lpstr>
      <vt:lpstr>The Golden Gate Bridge</vt:lpstr>
      <vt:lpstr>The Hollywood Sign</vt:lpstr>
      <vt:lpstr>Walt Disney World</vt:lpstr>
      <vt:lpstr>Niagara Falls</vt:lpstr>
      <vt:lpstr>Central Park, New York City</vt:lpstr>
      <vt:lpstr>Yellowstone National Park</vt:lpstr>
      <vt:lpstr>The Freedom Tower: World Trade Center</vt:lpstr>
      <vt:lpstr>The Empire State Building</vt:lpstr>
      <vt:lpstr>The Metropolitan Museum of Art</vt:lpstr>
      <vt:lpstr>This Is Us</vt:lpstr>
      <vt:lpstr>About Us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Wonders In Our Country: United States</dc:title>
  <cp:lastModifiedBy>Barry Kramer</cp:lastModifiedBy>
  <cp:revision>1</cp:revision>
  <dcterms:created xsi:type="dcterms:W3CDTF">2017-05-07T00:17:22Z</dcterms:created>
  <dcterms:modified xsi:type="dcterms:W3CDTF">2017-05-07T00:23:44Z</dcterms:modified>
</cp:coreProperties>
</file>