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6B1A-1A50-4C94-8DD0-D4EE1165FBF1}" type="datetimeFigureOut">
              <a:rPr lang="zh-TW" altLang="en-US" smtClean="0"/>
              <a:t>2018/1/21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6A1-3A0C-4F5E-8D16-C2CF11EA1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92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6B1A-1A50-4C94-8DD0-D4EE1165FBF1}" type="datetimeFigureOut">
              <a:rPr lang="zh-TW" altLang="en-US" smtClean="0"/>
              <a:t>2018/1/21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6A1-3A0C-4F5E-8D16-C2CF11EA1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29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6B1A-1A50-4C94-8DD0-D4EE1165FBF1}" type="datetimeFigureOut">
              <a:rPr lang="zh-TW" altLang="en-US" smtClean="0"/>
              <a:t>2018/1/21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6A1-3A0C-4F5E-8D16-C2CF11EA1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25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6B1A-1A50-4C94-8DD0-D4EE1165FBF1}" type="datetimeFigureOut">
              <a:rPr lang="zh-TW" altLang="en-US" smtClean="0"/>
              <a:t>2018/1/21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6A1-3A0C-4F5E-8D16-C2CF11EA1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47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6B1A-1A50-4C94-8DD0-D4EE1165FBF1}" type="datetimeFigureOut">
              <a:rPr lang="zh-TW" altLang="en-US" smtClean="0"/>
              <a:t>2018/1/21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6A1-3A0C-4F5E-8D16-C2CF11EA1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99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6B1A-1A50-4C94-8DD0-D4EE1165FBF1}" type="datetimeFigureOut">
              <a:rPr lang="zh-TW" altLang="en-US" smtClean="0"/>
              <a:t>2018/1/21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6A1-3A0C-4F5E-8D16-C2CF11EA1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25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6B1A-1A50-4C94-8DD0-D4EE1165FBF1}" type="datetimeFigureOut">
              <a:rPr lang="zh-TW" altLang="en-US" smtClean="0"/>
              <a:t>2018/1/21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6A1-3A0C-4F5E-8D16-C2CF11EA1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94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6B1A-1A50-4C94-8DD0-D4EE1165FBF1}" type="datetimeFigureOut">
              <a:rPr lang="zh-TW" altLang="en-US" smtClean="0"/>
              <a:t>2018/1/21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6A1-3A0C-4F5E-8D16-C2CF11EA1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88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6B1A-1A50-4C94-8DD0-D4EE1165FBF1}" type="datetimeFigureOut">
              <a:rPr lang="zh-TW" altLang="en-US" smtClean="0"/>
              <a:t>2018/1/21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6A1-3A0C-4F5E-8D16-C2CF11EA1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54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6B1A-1A50-4C94-8DD0-D4EE1165FBF1}" type="datetimeFigureOut">
              <a:rPr lang="zh-TW" altLang="en-US" smtClean="0"/>
              <a:t>2018/1/21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6A1-3A0C-4F5E-8D16-C2CF11EA1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94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6B1A-1A50-4C94-8DD0-D4EE1165FBF1}" type="datetimeFigureOut">
              <a:rPr lang="zh-TW" altLang="en-US" smtClean="0"/>
              <a:t>2018/1/21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9F6A1-3A0C-4F5E-8D16-C2CF11EA1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96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6B1A-1A50-4C94-8DD0-D4EE1165FBF1}" type="datetimeFigureOut">
              <a:rPr lang="zh-TW" altLang="en-US" smtClean="0"/>
              <a:t>2018/1/21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F6A1-3A0C-4F5E-8D16-C2CF11EA1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34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Open the Box from Russia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2018.1.12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621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6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" y="0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6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2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6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3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2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" y="3093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6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5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141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2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1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6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佈景主題</vt:lpstr>
      <vt:lpstr>Open the Box from Russia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the Box from Russia</dc:title>
  <dc:creator>stu</dc:creator>
  <cp:lastModifiedBy>Marie Hopkinson</cp:lastModifiedBy>
  <cp:revision>2</cp:revision>
  <dcterms:created xsi:type="dcterms:W3CDTF">2018-01-15T05:39:59Z</dcterms:created>
  <dcterms:modified xsi:type="dcterms:W3CDTF">2018-01-21T16:58:16Z</dcterms:modified>
</cp:coreProperties>
</file>