
<file path=[Content_Types].xml><?xml version="1.0" encoding="utf-8"?>
<Types xmlns="http://schemas.openxmlformats.org/package/2006/content-types">
  <Override PartName="/ppt/charts/colors1.xml" ContentType="application/vnd.ms-office.chartcolorstyle+xml"/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4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v>row+Лист1!$B$1</c:v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cat>
            <c:numRef>
              <c:f>Лист1!$A$2:$A$5</c:f>
              <c:numCache>
                <c:formatCode>General</c:formatCode>
                <c:ptCount val="2"/>
                <c:pt idx="0">
                  <c:v>1976.0</c:v>
                </c:pt>
                <c:pt idx="1">
                  <c:v>2001.0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B2-4ADC-9036-87A11CAB8C87}"/>
            </c:ext>
          </c:extLst>
        </c:ser>
        <c:dLbls/>
        <c:gapWidth val="315"/>
        <c:overlap val="-40"/>
        <c:axId val="302355624"/>
        <c:axId val="2248485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noFill/>
                  <a:ln w="9525" cap="flat" cmpd="sng" algn="ctr">
                    <a:solidFill>
                      <a:schemeClr val="accent2"/>
                    </a:solidFill>
                    <a:miter lim="800000"/>
                  </a:ln>
                  <a:effectLst>
                    <a:glow rad="63500">
                      <a:schemeClr val="accent2">
                        <a:satMod val="175000"/>
                        <a:alpha val="25000"/>
                      </a:schemeClr>
                    </a:glo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1976</c:v>
                      </c:pt>
                      <c:pt idx="1">
                        <c:v>2001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2B2-4ADC-9036-87A11CAB8C8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noFill/>
                  <a:ln w="9525" cap="flat" cmpd="sng" algn="ctr">
                    <a:solidFill>
                      <a:schemeClr val="accent3"/>
                    </a:solidFill>
                    <a:miter lim="800000"/>
                  </a:ln>
                  <a:effectLst>
                    <a:glow rad="63500">
                      <a:schemeClr val="accent3">
                        <a:satMod val="175000"/>
                        <a:alpha val="25000"/>
                      </a:schemeClr>
                    </a:glow>
                  </a:effectLst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1976</c:v>
                      </c:pt>
                      <c:pt idx="1">
                        <c:v>2001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2B2-4ADC-9036-87A11CAB8C87}"/>
                  </c:ext>
                </c:extLst>
              </c15:ser>
            </c15:filteredBarSeries>
          </c:ext>
        </c:extLst>
      </c:barChart>
      <c:catAx>
        <c:axId val="302355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224848504"/>
        <c:crosses val="autoZero"/>
        <c:auto val="1"/>
        <c:lblAlgn val="ctr"/>
        <c:lblOffset val="100"/>
      </c:catAx>
      <c:valAx>
        <c:axId val="2248485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30235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ariquesani/4350218897/" TargetMode="External"/><Relationship Id="rId4" Type="http://schemas.openxmlformats.org/officeDocument/2006/relationships/hyperlink" Target="https://creativecommons.org/licenses/by-nc-sa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egrineflight.wordpress.com/2011/04/16/waiting-for-the-peregrine-eggs/" TargetMode="External"/><Relationship Id="rId4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lack_Stork_-_Ciconia_nigra.jpg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inbow_Ameiva.jpg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rthur_chapman/3006102893/" TargetMode="External"/><Relationship Id="rId4" Type="http://schemas.openxmlformats.org/officeDocument/2006/relationships/hyperlink" Target="https://creativecommons.org/licenses/by-nc-sa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uropean_Polecat_(Mustela_putorius)-8.jpg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vscience.wikispaces.com/hr-otter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g_brown_bear_ursus_arctos.jpg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vethebird/7138184075/" TargetMode="External"/><Relationship Id="rId4" Type="http://schemas.openxmlformats.org/officeDocument/2006/relationships/hyperlink" Target="https://creativecommons.org/licenses/by-nc-nd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319C0F-ABC8-45D8-ADAB-749412159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DF7E0D-597F-46A9-A7D6-763966D78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REPUBLIC OF MOLDOVA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5813753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000">
        <p15:prstTrans prst="crush"/>
      </p:transition>
    </mc:Choice>
    <mc:Fallback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C7880-C5D9-40A8-A6B0-3198AD07AD1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животное, внешний, земля,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EFFBA7-C2EF-4911-8A8B-6AE0D0906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r="17071" b="-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ru-RU" sz="3200" dirty="0"/>
              <a:t>6. </a:t>
            </a:r>
            <a:r>
              <a:rPr lang="ru-RU" sz="3200" dirty="0" err="1"/>
              <a:t>Steppe</a:t>
            </a:r>
            <a:r>
              <a:rPr lang="ru-RU" sz="3200" dirty="0"/>
              <a:t> </a:t>
            </a:r>
            <a:r>
              <a:rPr lang="ru-RU" sz="3200" dirty="0" err="1"/>
              <a:t>Eagle</a:t>
            </a:r>
            <a:r>
              <a:rPr lang="ru-RU" sz="3200" dirty="0"/>
              <a:t> - </a:t>
            </a:r>
            <a:r>
              <a:rPr lang="ru-RU" sz="3200" dirty="0" err="1"/>
              <a:t>large</a:t>
            </a:r>
            <a:r>
              <a:rPr lang="ru-RU" sz="3200" dirty="0"/>
              <a:t> </a:t>
            </a:r>
            <a:r>
              <a:rPr lang="ru-RU" sz="3200" dirty="0" err="1"/>
              <a:t>bird</a:t>
            </a:r>
            <a:r>
              <a:rPr lang="ru-RU" sz="3200" dirty="0"/>
              <a:t> </a:t>
            </a:r>
            <a:r>
              <a:rPr lang="ru-RU" sz="3200" dirty="0" err="1"/>
              <a:t>with</a:t>
            </a:r>
            <a:r>
              <a:rPr lang="ru-RU" sz="3200" dirty="0"/>
              <a:t> </a:t>
            </a:r>
            <a:r>
              <a:rPr lang="ru-RU" sz="3200" dirty="0" err="1"/>
              <a:t>tail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tip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black</a:t>
            </a:r>
            <a:r>
              <a:rPr lang="ru-RU" sz="3200" dirty="0"/>
              <a:t> </a:t>
            </a:r>
            <a:r>
              <a:rPr lang="ru-RU" sz="3200" dirty="0" err="1"/>
              <a:t>wings</a:t>
            </a:r>
            <a:r>
              <a:rPr lang="ru-RU" sz="3200" dirty="0"/>
              <a:t>. </a:t>
            </a:r>
            <a:r>
              <a:rPr lang="ru-RU" sz="3200" dirty="0" err="1"/>
              <a:t>It</a:t>
            </a:r>
            <a:r>
              <a:rPr lang="ru-RU" sz="3200" dirty="0"/>
              <a:t> </a:t>
            </a:r>
            <a:r>
              <a:rPr lang="ru-RU" sz="3200" dirty="0" err="1"/>
              <a:t>feeds</a:t>
            </a:r>
            <a:r>
              <a:rPr lang="ru-RU" sz="3200" dirty="0"/>
              <a:t> </a:t>
            </a:r>
            <a:r>
              <a:rPr lang="ru-RU" sz="3200" dirty="0" err="1"/>
              <a:t>on</a:t>
            </a:r>
            <a:r>
              <a:rPr lang="ru-RU" sz="3200" dirty="0"/>
              <a:t> </a:t>
            </a:r>
            <a:r>
              <a:rPr lang="ru-RU" sz="3200" dirty="0" err="1"/>
              <a:t>small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, </a:t>
            </a:r>
            <a:r>
              <a:rPr lang="ru-RU" sz="3200" dirty="0" err="1"/>
              <a:t>birds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reptiles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37E1AB-F0C1-44AB-89E8-AAE31261DF47}"/>
              </a:ext>
            </a:extLst>
          </p:cNvPr>
          <p:cNvSpPr txBox="1"/>
          <p:nvPr/>
        </p:nvSpPr>
        <p:spPr>
          <a:xfrm>
            <a:off x="8899111" y="6653197"/>
            <a:ext cx="329288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www.flickr.com/photos/tariquesani/4350218897/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nc-sa/2.0/"/>
              </a:rPr>
              <a:t>CC BY-NC-SA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439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flip dir="r"/>
      </p:transition>
    </mc:Choice>
    <mc:Fallback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262980-E907-4930-9E6E-3DC2025CE75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D53EBD-B361-45AD-8ABF-9270B20B4AF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1A4CE7-6399-4B37-ACE2-CFC4B4077B5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вода, животное, внешний,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5CB306-1C40-4822-9DB7-71D764557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r="11306" b="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ru-RU" sz="3200" dirty="0"/>
              <a:t>6. </a:t>
            </a:r>
            <a:r>
              <a:rPr lang="ru-RU" sz="3200" dirty="0" err="1"/>
              <a:t>Steppe</a:t>
            </a:r>
            <a:r>
              <a:rPr lang="ru-RU" sz="3200" dirty="0"/>
              <a:t> </a:t>
            </a:r>
            <a:r>
              <a:rPr lang="ru-RU" sz="3200" dirty="0" err="1"/>
              <a:t>Eagle</a:t>
            </a:r>
            <a:r>
              <a:rPr lang="ru-RU" sz="3200" dirty="0"/>
              <a:t> - </a:t>
            </a:r>
            <a:r>
              <a:rPr lang="ru-RU" sz="3200" dirty="0" err="1"/>
              <a:t>large</a:t>
            </a:r>
            <a:r>
              <a:rPr lang="ru-RU" sz="3200" dirty="0"/>
              <a:t> </a:t>
            </a:r>
            <a:r>
              <a:rPr lang="ru-RU" sz="3200" dirty="0" err="1"/>
              <a:t>bird</a:t>
            </a:r>
            <a:r>
              <a:rPr lang="ru-RU" sz="3200" dirty="0"/>
              <a:t> </a:t>
            </a:r>
            <a:r>
              <a:rPr lang="ru-RU" sz="3200" dirty="0" err="1"/>
              <a:t>with</a:t>
            </a:r>
            <a:r>
              <a:rPr lang="ru-RU" sz="3200" dirty="0"/>
              <a:t> </a:t>
            </a:r>
            <a:r>
              <a:rPr lang="ru-RU" sz="3200" dirty="0" err="1"/>
              <a:t>tail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tip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black</a:t>
            </a:r>
            <a:r>
              <a:rPr lang="ru-RU" sz="3200" dirty="0"/>
              <a:t> </a:t>
            </a:r>
            <a:r>
              <a:rPr lang="ru-RU" sz="3200" dirty="0" err="1"/>
              <a:t>wings</a:t>
            </a:r>
            <a:r>
              <a:rPr lang="ru-RU" sz="3200" dirty="0"/>
              <a:t>. </a:t>
            </a:r>
            <a:r>
              <a:rPr lang="ru-RU" sz="3200" dirty="0" err="1"/>
              <a:t>It</a:t>
            </a:r>
            <a:r>
              <a:rPr lang="ru-RU" sz="3200" dirty="0"/>
              <a:t> </a:t>
            </a:r>
            <a:r>
              <a:rPr lang="ru-RU" sz="3200" dirty="0" err="1"/>
              <a:t>feeds</a:t>
            </a:r>
            <a:r>
              <a:rPr lang="ru-RU" sz="3200" dirty="0"/>
              <a:t> </a:t>
            </a:r>
            <a:r>
              <a:rPr lang="ru-RU" sz="3200" dirty="0" err="1"/>
              <a:t>on</a:t>
            </a:r>
            <a:r>
              <a:rPr lang="ru-RU" sz="3200" dirty="0"/>
              <a:t> </a:t>
            </a:r>
            <a:r>
              <a:rPr lang="ru-RU" sz="3200" dirty="0" err="1"/>
              <a:t>small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, </a:t>
            </a:r>
            <a:r>
              <a:rPr lang="ru-RU" sz="3200" dirty="0" err="1"/>
              <a:t>birds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reptiles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6B0959-BDF3-4683-B434-AE70892D2369}"/>
              </a:ext>
            </a:extLst>
          </p:cNvPr>
          <p:cNvSpPr txBox="1"/>
          <p:nvPr/>
        </p:nvSpPr>
        <p:spPr>
          <a:xfrm>
            <a:off x="8257790" y="5692798"/>
            <a:ext cx="33153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peregrineflight.wordpress.com/2011/04/16/waiting-for-the-peregrine-eggs/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nc-nd/3.0/"/>
              </a:rPr>
              <a:t>CC BY-NC-ND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409911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000">
        <p15:prstTrans prst="wind"/>
      </p:transition>
    </mc:Choice>
    <mc:Fallback>
      <mp:transition xmlns:mp="http://schemas.microsoft.com/office/mac/powerpoint/2008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C7880-C5D9-40A8-A6B0-3198AD07AD1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животное, водоплавающая птица, птица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BCB424-546F-4809-B401-EA1AC241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l="11806" r="14663" b="-1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426226"/>
          </a:xfrm>
        </p:spPr>
        <p:txBody>
          <a:bodyPr>
            <a:normAutofit/>
          </a:bodyPr>
          <a:lstStyle/>
          <a:p>
            <a:r>
              <a:rPr lang="ru-RU" sz="2800" dirty="0"/>
              <a:t>8. </a:t>
            </a:r>
            <a:r>
              <a:rPr lang="ru-RU" sz="2800" dirty="0" err="1"/>
              <a:t>Black</a:t>
            </a:r>
            <a:r>
              <a:rPr lang="ru-RU" sz="2800" dirty="0"/>
              <a:t> </a:t>
            </a:r>
            <a:r>
              <a:rPr lang="ru-RU" sz="2800" dirty="0" err="1"/>
              <a:t>Stork</a:t>
            </a:r>
            <a:r>
              <a:rPr lang="ru-RU" sz="2800" dirty="0"/>
              <a:t> - </a:t>
            </a:r>
            <a:r>
              <a:rPr lang="ru-RU" sz="2800" dirty="0" err="1"/>
              <a:t>almost</a:t>
            </a:r>
            <a:r>
              <a:rPr lang="ru-RU" sz="2800" dirty="0"/>
              <a:t> </a:t>
            </a:r>
            <a:r>
              <a:rPr lang="ru-RU" sz="2800" dirty="0" err="1"/>
              <a:t>black</a:t>
            </a:r>
            <a:r>
              <a:rPr lang="ru-RU" sz="2800" dirty="0"/>
              <a:t> </a:t>
            </a:r>
            <a:r>
              <a:rPr lang="ru-RU" sz="2800" dirty="0" err="1"/>
              <a:t>plumage</a:t>
            </a:r>
            <a:r>
              <a:rPr lang="ru-RU" sz="2800" dirty="0"/>
              <a:t>,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abdomen</a:t>
            </a:r>
            <a:r>
              <a:rPr lang="ru-RU" sz="2800" dirty="0"/>
              <a:t> </a:t>
            </a:r>
            <a:r>
              <a:rPr lang="ru-RU" sz="2800" dirty="0" err="1"/>
              <a:t>is</a:t>
            </a:r>
            <a:r>
              <a:rPr lang="ru-RU" sz="2800" dirty="0"/>
              <a:t> </a:t>
            </a:r>
            <a:r>
              <a:rPr lang="ru-RU" sz="2800" dirty="0" err="1"/>
              <a:t>white</a:t>
            </a:r>
            <a:r>
              <a:rPr lang="ru-RU" sz="2800" dirty="0"/>
              <a:t>,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legs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beak</a:t>
            </a:r>
            <a:r>
              <a:rPr lang="ru-RU" sz="2800" dirty="0"/>
              <a:t> </a:t>
            </a:r>
            <a:r>
              <a:rPr lang="ru-RU" sz="2800" dirty="0" err="1"/>
              <a:t>are</a:t>
            </a:r>
            <a:r>
              <a:rPr lang="ru-RU" sz="2800" dirty="0"/>
              <a:t> </a:t>
            </a:r>
            <a:r>
              <a:rPr lang="ru-RU" sz="2800" dirty="0" err="1"/>
              <a:t>long</a:t>
            </a:r>
            <a:r>
              <a:rPr lang="ru-RU" sz="2800" dirty="0"/>
              <a:t>. </a:t>
            </a:r>
            <a:r>
              <a:rPr lang="ru-RU" sz="2800" dirty="0" err="1"/>
              <a:t>She</a:t>
            </a:r>
            <a:r>
              <a:rPr lang="ru-RU" sz="2800" dirty="0"/>
              <a:t> </a:t>
            </a:r>
            <a:r>
              <a:rPr lang="ru-RU" sz="2800" dirty="0" err="1"/>
              <a:t>feeds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fish</a:t>
            </a:r>
            <a:r>
              <a:rPr lang="ru-RU" sz="2800" dirty="0"/>
              <a:t>, </a:t>
            </a:r>
            <a:r>
              <a:rPr lang="ru-RU" sz="2800" dirty="0" err="1"/>
              <a:t>insects</a:t>
            </a:r>
            <a:r>
              <a:rPr lang="ru-RU" sz="2800" dirty="0"/>
              <a:t>, </a:t>
            </a:r>
            <a:r>
              <a:rPr lang="ru-RU" sz="2800" dirty="0" err="1"/>
              <a:t>frogs</a:t>
            </a:r>
            <a:r>
              <a:rPr lang="ru-RU" sz="2800" dirty="0"/>
              <a:t>, </a:t>
            </a:r>
            <a:r>
              <a:rPr lang="ru-RU" sz="2800" dirty="0" err="1"/>
              <a:t>snakes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22D459-3026-43AB-B2F7-9CA6A59927FE}"/>
              </a:ext>
            </a:extLst>
          </p:cNvPr>
          <p:cNvSpPr txBox="1"/>
          <p:nvPr/>
        </p:nvSpPr>
        <p:spPr>
          <a:xfrm>
            <a:off x="9069030" y="6653197"/>
            <a:ext cx="3122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en.wikipedia.org/wiki/File:Black_Stork_-_Ciconia_nigra.jpg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96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6000">
        <p15:prstTrans prst="curtains"/>
      </p:transition>
    </mc:Choice>
    <mc:Fallback>
      <mp:transition xmlns:mp="http://schemas.microsoft.com/office/mac/powerpoint/2008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D11FD5-487C-4A6B-836F-3831DC830F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765169-F70D-4841-BE65-62E10CBED84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земля, животное, рептилия, ящер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D71621-6387-4555-A701-57B89312A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tretch>
            <a:fillRect/>
          </a:stretch>
        </p:blipFill>
        <p:spPr>
          <a:xfrm>
            <a:off x="4619543" y="945710"/>
            <a:ext cx="6953577" cy="4641512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2CC818-8106-45C0-93D5-7051F99F2C8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079294"/>
          </a:xfrm>
        </p:spPr>
        <p:txBody>
          <a:bodyPr>
            <a:normAutofit/>
          </a:bodyPr>
          <a:lstStyle/>
          <a:p>
            <a:r>
              <a:rPr lang="ru-RU" sz="2800" dirty="0"/>
              <a:t>9. </a:t>
            </a:r>
            <a:r>
              <a:rPr lang="ru-RU" sz="2800" dirty="0" err="1"/>
              <a:t>Multicolor</a:t>
            </a:r>
            <a:r>
              <a:rPr lang="ru-RU" sz="2800" dirty="0"/>
              <a:t> </a:t>
            </a:r>
            <a:r>
              <a:rPr lang="ru-RU" sz="2800" dirty="0" err="1"/>
              <a:t>Lizard</a:t>
            </a:r>
            <a:r>
              <a:rPr lang="ru-RU" sz="2800" dirty="0"/>
              <a:t> - </a:t>
            </a:r>
            <a:r>
              <a:rPr lang="ru-RU" sz="2800" dirty="0" err="1"/>
              <a:t>fleshy</a:t>
            </a:r>
            <a:r>
              <a:rPr lang="ru-RU" sz="2800" dirty="0"/>
              <a:t> </a:t>
            </a:r>
            <a:r>
              <a:rPr lang="ru-RU" sz="2800" dirty="0" err="1"/>
              <a:t>skin</a:t>
            </a:r>
            <a:r>
              <a:rPr lang="ru-RU" sz="2800" dirty="0"/>
              <a:t>, </a:t>
            </a:r>
            <a:r>
              <a:rPr lang="ru-RU" sz="2800" dirty="0" err="1"/>
              <a:t>thick</a:t>
            </a:r>
            <a:r>
              <a:rPr lang="ru-RU" sz="2800" dirty="0"/>
              <a:t> </a:t>
            </a:r>
            <a:r>
              <a:rPr lang="ru-RU" sz="2800" dirty="0" err="1"/>
              <a:t>brown</a:t>
            </a:r>
            <a:r>
              <a:rPr lang="ru-RU" sz="2800" dirty="0"/>
              <a:t> </a:t>
            </a:r>
            <a:r>
              <a:rPr lang="ru-RU" sz="2800" dirty="0" err="1"/>
              <a:t>with</a:t>
            </a:r>
            <a:r>
              <a:rPr lang="ru-RU" sz="2800" dirty="0"/>
              <a:t> </a:t>
            </a:r>
            <a:r>
              <a:rPr lang="ru-RU" sz="2800" dirty="0" err="1"/>
              <a:t>white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black</a:t>
            </a:r>
            <a:r>
              <a:rPr lang="ru-RU" sz="2800" dirty="0"/>
              <a:t> </a:t>
            </a:r>
            <a:r>
              <a:rPr lang="ru-RU" sz="2800" dirty="0" err="1"/>
              <a:t>spots</a:t>
            </a:r>
            <a:r>
              <a:rPr lang="ru-RU" sz="2800" dirty="0"/>
              <a:t>, </a:t>
            </a:r>
            <a:r>
              <a:rPr lang="ru-RU" sz="2800" dirty="0" err="1"/>
              <a:t>short</a:t>
            </a:r>
            <a:r>
              <a:rPr lang="ru-RU" sz="2800" dirty="0"/>
              <a:t> </a:t>
            </a:r>
            <a:r>
              <a:rPr lang="ru-RU" sz="2800" dirty="0" err="1"/>
              <a:t>limbs</a:t>
            </a:r>
            <a:r>
              <a:rPr lang="ru-RU" sz="2800" dirty="0"/>
              <a:t>. </a:t>
            </a:r>
            <a:r>
              <a:rPr lang="ru-RU" sz="2800" dirty="0" err="1"/>
              <a:t>It</a:t>
            </a:r>
            <a:r>
              <a:rPr lang="ru-RU" sz="2800" dirty="0"/>
              <a:t> </a:t>
            </a:r>
            <a:r>
              <a:rPr lang="ru-RU" sz="2800" dirty="0" err="1"/>
              <a:t>feeds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earthworms</a:t>
            </a:r>
            <a:r>
              <a:rPr lang="ru-RU" sz="2800" dirty="0"/>
              <a:t>, </a:t>
            </a:r>
            <a:r>
              <a:rPr lang="ru-RU" sz="2800" dirty="0" err="1"/>
              <a:t>flies</a:t>
            </a:r>
            <a:r>
              <a:rPr lang="ru-RU" sz="2800" dirty="0"/>
              <a:t>, </a:t>
            </a:r>
            <a:r>
              <a:rPr lang="ru-RU" sz="2800" dirty="0" err="1"/>
              <a:t>caterpillars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909AD1-80F3-4B38-AF54-E2973C29E78E}"/>
              </a:ext>
            </a:extLst>
          </p:cNvPr>
          <p:cNvSpPr txBox="1"/>
          <p:nvPr/>
        </p:nvSpPr>
        <p:spPr>
          <a:xfrm>
            <a:off x="8450150" y="5387167"/>
            <a:ext cx="3122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commons.wikimedia.org/wiki/File:Rainbow_Ameiva.jpg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7178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mp:transition xmlns:mp="http://schemas.microsoft.com/office/mac/powerpoint/2008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C7880-C5D9-40A8-A6B0-3198AD07AD1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животное, вода, пеликан, водоплавающая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3C7FD-C7CA-411E-800E-8DA9A7510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l="10981" r="10512" b="-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2133600"/>
            <a:ext cx="4193486" cy="4719652"/>
          </a:xfrm>
        </p:spPr>
        <p:txBody>
          <a:bodyPr>
            <a:normAutofit/>
          </a:bodyPr>
          <a:lstStyle/>
          <a:p>
            <a:r>
              <a:rPr lang="ru-RU" sz="2400" dirty="0"/>
              <a:t>10. </a:t>
            </a:r>
            <a:r>
              <a:rPr lang="ru-RU" sz="2400" dirty="0" err="1"/>
              <a:t>Common</a:t>
            </a:r>
            <a:r>
              <a:rPr lang="ru-RU" sz="2400" dirty="0"/>
              <a:t> </a:t>
            </a:r>
            <a:r>
              <a:rPr lang="ru-RU" sz="2400" dirty="0" err="1"/>
              <a:t>Pelican-white</a:t>
            </a:r>
            <a:r>
              <a:rPr lang="ru-RU" sz="2400" dirty="0"/>
              <a:t> </a:t>
            </a:r>
            <a:r>
              <a:rPr lang="ru-RU" sz="2400" dirty="0" err="1"/>
              <a:t>plumage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tip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wings</a:t>
            </a:r>
            <a:r>
              <a:rPr lang="ru-RU" sz="2400" dirty="0"/>
              <a:t> </a:t>
            </a:r>
            <a:r>
              <a:rPr lang="ru-RU" sz="2400" dirty="0" err="1"/>
              <a:t>black</a:t>
            </a:r>
            <a:r>
              <a:rPr lang="ru-RU" sz="2400" dirty="0"/>
              <a:t>,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long</a:t>
            </a:r>
            <a:r>
              <a:rPr lang="ru-RU" sz="2400" dirty="0"/>
              <a:t> </a:t>
            </a:r>
            <a:r>
              <a:rPr lang="ru-RU" sz="2400" dirty="0" err="1"/>
              <a:t>beak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beneath</a:t>
            </a:r>
            <a:r>
              <a:rPr lang="ru-RU" sz="2400" dirty="0"/>
              <a:t> </a:t>
            </a:r>
            <a:r>
              <a:rPr lang="ru-RU" sz="2400" dirty="0" err="1"/>
              <a:t>it</a:t>
            </a:r>
            <a:r>
              <a:rPr lang="ru-RU" sz="2400" dirty="0"/>
              <a:t> </a:t>
            </a:r>
            <a:r>
              <a:rPr lang="ru-RU" sz="2400" dirty="0" err="1"/>
              <a:t>there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a </a:t>
            </a:r>
            <a:r>
              <a:rPr lang="ru-RU" sz="2400" dirty="0" err="1"/>
              <a:t>yellow-orange</a:t>
            </a:r>
            <a:r>
              <a:rPr lang="ru-RU" sz="2400" dirty="0"/>
              <a:t> </a:t>
            </a:r>
            <a:r>
              <a:rPr lang="ru-RU" sz="2400" dirty="0" err="1"/>
              <a:t>bag</a:t>
            </a:r>
            <a:r>
              <a:rPr lang="ru-RU" sz="2400" dirty="0"/>
              <a:t> </a:t>
            </a:r>
            <a:r>
              <a:rPr lang="ru-RU" sz="2400" dirty="0" err="1"/>
              <a:t>that</a:t>
            </a:r>
            <a:r>
              <a:rPr lang="ru-RU" sz="2400" dirty="0"/>
              <a:t> </a:t>
            </a:r>
            <a:r>
              <a:rPr lang="ru-RU" sz="2400" dirty="0" err="1"/>
              <a:t>serves</a:t>
            </a:r>
            <a:r>
              <a:rPr lang="ru-RU" sz="2400" dirty="0"/>
              <a:t> </a:t>
            </a:r>
            <a:r>
              <a:rPr lang="ru-RU" sz="2400" dirty="0" err="1"/>
              <a:t>them</a:t>
            </a:r>
            <a:r>
              <a:rPr lang="ru-RU" sz="2400" dirty="0"/>
              <a:t> </a:t>
            </a:r>
            <a:r>
              <a:rPr lang="ru-RU" sz="2400" dirty="0" err="1"/>
              <a:t>as</a:t>
            </a:r>
            <a:r>
              <a:rPr lang="ru-RU" sz="2400" dirty="0"/>
              <a:t> a </a:t>
            </a:r>
            <a:r>
              <a:rPr lang="ru-RU" sz="2400" dirty="0" err="1"/>
              <a:t>net</a:t>
            </a:r>
            <a:r>
              <a:rPr lang="ru-RU" sz="2400" dirty="0"/>
              <a:t>. </a:t>
            </a:r>
            <a:r>
              <a:rPr lang="ru-RU" sz="2400" dirty="0" err="1"/>
              <a:t>They</a:t>
            </a:r>
            <a:r>
              <a:rPr lang="ru-RU" sz="2400" dirty="0"/>
              <a:t> </a:t>
            </a:r>
            <a:r>
              <a:rPr lang="ru-RU" sz="2400" dirty="0" err="1"/>
              <a:t>feed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sick</a:t>
            </a:r>
            <a:r>
              <a:rPr lang="ru-RU" sz="2400" dirty="0"/>
              <a:t> </a:t>
            </a:r>
            <a:r>
              <a:rPr lang="ru-RU" sz="2400" dirty="0" err="1"/>
              <a:t>or</a:t>
            </a:r>
            <a:r>
              <a:rPr lang="ru-RU" sz="2400" dirty="0"/>
              <a:t> </a:t>
            </a:r>
            <a:r>
              <a:rPr lang="ru-RU" sz="2400" dirty="0" err="1"/>
              <a:t>isolated</a:t>
            </a:r>
            <a:r>
              <a:rPr lang="ru-RU" sz="2400" dirty="0"/>
              <a:t> </a:t>
            </a:r>
            <a:r>
              <a:rPr lang="ru-RU" sz="2400" dirty="0" err="1"/>
              <a:t>fish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ponds</a:t>
            </a:r>
            <a:r>
              <a:rPr lang="ru-RU" sz="2400" dirty="0"/>
              <a:t>, </a:t>
            </a:r>
            <a:r>
              <a:rPr lang="ru-RU" sz="2400" dirty="0" err="1"/>
              <a:t>but</a:t>
            </a:r>
            <a:r>
              <a:rPr lang="ru-RU" sz="2400" dirty="0"/>
              <a:t> </a:t>
            </a:r>
            <a:r>
              <a:rPr lang="ru-RU" sz="2400" dirty="0" err="1"/>
              <a:t>also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other</a:t>
            </a:r>
            <a:r>
              <a:rPr lang="ru-RU" sz="2400" dirty="0"/>
              <a:t> </a:t>
            </a:r>
            <a:r>
              <a:rPr lang="ru-RU" sz="2400" dirty="0" err="1"/>
              <a:t>poultry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household</a:t>
            </a:r>
            <a:r>
              <a:rPr lang="ru-RU" sz="2400" dirty="0"/>
              <a:t> </a:t>
            </a:r>
            <a:r>
              <a:rPr lang="ru-RU" sz="2400" dirty="0" err="1"/>
              <a:t>waste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5ACED8-9E6A-4215-A57A-C6FAAB80EA7C}"/>
              </a:ext>
            </a:extLst>
          </p:cNvPr>
          <p:cNvSpPr txBox="1"/>
          <p:nvPr/>
        </p:nvSpPr>
        <p:spPr>
          <a:xfrm>
            <a:off x="8899112" y="6653197"/>
            <a:ext cx="32928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www.flickr.com/photos/arthur_chapman/3006102893/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nc-sa/2.0/"/>
              </a:rPr>
              <a:t>CC BY-NC-SA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71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mp:transition xmlns:mp="http://schemas.microsoft.com/office/mac/powerpoint/2008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8" y="1508760"/>
            <a:ext cx="7659756" cy="5223344"/>
          </a:xfrm>
        </p:spPr>
        <p:txBody>
          <a:bodyPr>
            <a:normAutofit/>
          </a:bodyPr>
          <a:lstStyle/>
          <a:p>
            <a:r>
              <a:rPr lang="ru-RU" sz="3200" dirty="0" err="1"/>
              <a:t>Basically</a:t>
            </a:r>
            <a:r>
              <a:rPr lang="ru-RU" sz="3200" dirty="0"/>
              <a:t>, </a:t>
            </a:r>
            <a:r>
              <a:rPr lang="ru-RU" sz="3200" dirty="0" err="1"/>
              <a:t>these</a:t>
            </a:r>
            <a:r>
              <a:rPr lang="ru-RU" sz="3200" dirty="0"/>
              <a:t> </a:t>
            </a:r>
            <a:r>
              <a:rPr lang="en-US" sz="3200" dirty="0"/>
              <a:t>animal</a:t>
            </a:r>
            <a:r>
              <a:rPr lang="ru-RU" sz="3200" dirty="0"/>
              <a:t>s </a:t>
            </a:r>
            <a:r>
              <a:rPr lang="ru-RU" sz="3200" dirty="0" err="1"/>
              <a:t>are</a:t>
            </a:r>
            <a:r>
              <a:rPr lang="ru-RU" sz="3200" dirty="0"/>
              <a:t> </a:t>
            </a:r>
            <a:r>
              <a:rPr lang="en-US" sz="3200" dirty="0"/>
              <a:t>almost </a:t>
            </a:r>
            <a:r>
              <a:rPr lang="ru-RU" sz="3200" dirty="0" err="1"/>
              <a:t>no</a:t>
            </a:r>
            <a:r>
              <a:rPr lang="ru-RU" sz="3200" dirty="0"/>
              <a:t> </a:t>
            </a:r>
            <a:r>
              <a:rPr lang="ru-RU" sz="3200" dirty="0" err="1"/>
              <a:t>longer</a:t>
            </a:r>
            <a:r>
              <a:rPr lang="ru-RU" sz="3200" dirty="0"/>
              <a:t> </a:t>
            </a:r>
            <a:r>
              <a:rPr lang="ru-RU" sz="3200" dirty="0" err="1"/>
              <a:t>found</a:t>
            </a:r>
            <a:r>
              <a:rPr lang="ru-RU" sz="3200" dirty="0"/>
              <a:t> </a:t>
            </a:r>
            <a:r>
              <a:rPr lang="ru-RU" sz="3200" dirty="0" err="1"/>
              <a:t>in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Republic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Moldova</a:t>
            </a:r>
            <a:r>
              <a:rPr lang="ru-RU" sz="3200" dirty="0"/>
              <a:t>, </a:t>
            </a:r>
            <a:r>
              <a:rPr lang="ru-RU" sz="3200" dirty="0" err="1"/>
              <a:t>but</a:t>
            </a:r>
            <a:r>
              <a:rPr lang="ru-RU" sz="3200" dirty="0"/>
              <a:t> </a:t>
            </a:r>
            <a:r>
              <a:rPr lang="ru-RU" sz="3200" dirty="0" err="1"/>
              <a:t>they</a:t>
            </a:r>
            <a:r>
              <a:rPr lang="ru-RU" sz="3200" dirty="0"/>
              <a:t> </a:t>
            </a:r>
            <a:r>
              <a:rPr lang="ru-RU" sz="3200" dirty="0" err="1"/>
              <a:t>are</a:t>
            </a:r>
            <a:r>
              <a:rPr lang="ru-RU" sz="3200" dirty="0"/>
              <a:t> </a:t>
            </a:r>
            <a:r>
              <a:rPr lang="ru-RU" sz="3200" dirty="0" err="1"/>
              <a:t>still</a:t>
            </a:r>
            <a:r>
              <a:rPr lang="ru-RU" sz="3200" dirty="0"/>
              <a:t> </a:t>
            </a:r>
            <a:r>
              <a:rPr lang="ru-RU" sz="3200" dirty="0" err="1"/>
              <a:t>hunted</a:t>
            </a:r>
            <a:r>
              <a:rPr lang="ru-RU" sz="3200" dirty="0"/>
              <a:t> by </a:t>
            </a:r>
            <a:r>
              <a:rPr lang="ru-RU" sz="3200" dirty="0" err="1"/>
              <a:t>people</a:t>
            </a:r>
            <a:r>
              <a:rPr lang="ru-RU" sz="3200" dirty="0"/>
              <a:t> </a:t>
            </a:r>
            <a:r>
              <a:rPr lang="ru-RU" sz="3200" dirty="0" err="1"/>
              <a:t>who</a:t>
            </a:r>
            <a:r>
              <a:rPr lang="ru-RU" sz="3200" dirty="0"/>
              <a:t> </a:t>
            </a:r>
            <a:r>
              <a:rPr lang="ru-RU" sz="3200" dirty="0" err="1"/>
              <a:t>then</a:t>
            </a:r>
            <a:r>
              <a:rPr lang="ru-RU" sz="3200" dirty="0"/>
              <a:t> </a:t>
            </a:r>
            <a:r>
              <a:rPr lang="ru-RU" sz="3200" dirty="0" err="1"/>
              <a:t>sell</a:t>
            </a:r>
            <a:r>
              <a:rPr lang="ru-RU" sz="3200" dirty="0"/>
              <a:t> </a:t>
            </a:r>
            <a:r>
              <a:rPr lang="ru-RU" sz="3200" dirty="0" err="1"/>
              <a:t>them</a:t>
            </a:r>
            <a:r>
              <a:rPr lang="ru-RU" sz="3200" dirty="0"/>
              <a:t> </a:t>
            </a:r>
            <a:r>
              <a:rPr lang="ru-RU" sz="3200" dirty="0" err="1"/>
              <a:t>at</a:t>
            </a:r>
            <a:r>
              <a:rPr lang="ru-RU" sz="3200" dirty="0"/>
              <a:t> a </a:t>
            </a:r>
            <a:r>
              <a:rPr lang="ru-RU" sz="3200" dirty="0" err="1"/>
              <a:t>considerable</a:t>
            </a:r>
            <a:r>
              <a:rPr lang="ru-RU" sz="3200" dirty="0"/>
              <a:t> </a:t>
            </a:r>
            <a:r>
              <a:rPr lang="ru-RU" sz="3200" dirty="0" err="1"/>
              <a:t>price</a:t>
            </a:r>
            <a:r>
              <a:rPr lang="ru-RU" sz="3200" dirty="0"/>
              <a:t>.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People, let’s be more human and let’s not destroy our world.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9188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mp:transition xmlns:mp="http://schemas.microsoft.com/office/mac/powerpoint/2008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C42B57-F251-4EC1-AEF1-1B285600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112085-2468-4190-8217-F9CEEFB3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2133600"/>
            <a:ext cx="6177238" cy="377762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Done by the pupils </a:t>
            </a:r>
          </a:p>
          <a:p>
            <a:pPr marL="0" indent="0">
              <a:buNone/>
            </a:pPr>
            <a:r>
              <a:rPr lang="en-US" sz="2400" b="1" dirty="0"/>
              <a:t>from the High School ‘’B.P.-</a:t>
            </a:r>
            <a:r>
              <a:rPr lang="en-US" sz="2400" b="1" dirty="0" err="1"/>
              <a:t>Hasdeu</a:t>
            </a:r>
            <a:r>
              <a:rPr lang="en-US" sz="2400" b="1" dirty="0"/>
              <a:t>’’</a:t>
            </a:r>
          </a:p>
          <a:p>
            <a:pPr marL="0" indent="0">
              <a:buNone/>
            </a:pPr>
            <a:r>
              <a:rPr lang="en-US" sz="2400" b="1" dirty="0"/>
              <a:t> from </a:t>
            </a:r>
            <a:r>
              <a:rPr lang="en-US" sz="2400" b="1" dirty="0" err="1"/>
              <a:t>Drochia</a:t>
            </a:r>
            <a:r>
              <a:rPr lang="en-US" sz="2400" b="1" dirty="0"/>
              <a:t>, Moldova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28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C84572-7F87-4ED3-B1B4-5E488FE1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C2BA19-88E2-4072-A7BB-E313579F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52" y="1417320"/>
            <a:ext cx="11225848" cy="5440680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ru-RU" sz="3200" dirty="0" err="1"/>
              <a:t>he</a:t>
            </a:r>
            <a:r>
              <a:rPr lang="ru-RU" sz="3200" dirty="0"/>
              <a:t> </a:t>
            </a:r>
            <a:r>
              <a:rPr lang="ru-RU" sz="3200" dirty="0" err="1"/>
              <a:t>biodiversity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Republic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Moldova</a:t>
            </a:r>
            <a:r>
              <a:rPr lang="ru-RU" sz="3200" dirty="0"/>
              <a:t> </a:t>
            </a:r>
            <a:r>
              <a:rPr lang="ru-RU" sz="3200" dirty="0" err="1"/>
              <a:t>is</a:t>
            </a:r>
            <a:r>
              <a:rPr lang="ru-RU" sz="3200" dirty="0"/>
              <a:t> </a:t>
            </a:r>
            <a:r>
              <a:rPr lang="ru-RU" sz="3200" dirty="0" err="1"/>
              <a:t>conditioned</a:t>
            </a:r>
            <a:r>
              <a:rPr lang="ru-RU" sz="3200" dirty="0"/>
              <a:t> by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geographical</a:t>
            </a:r>
            <a:r>
              <a:rPr lang="ru-RU" sz="3200" dirty="0"/>
              <a:t> </a:t>
            </a:r>
            <a:r>
              <a:rPr lang="ru-RU" sz="3200" dirty="0" err="1"/>
              <a:t>position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its</a:t>
            </a:r>
            <a:r>
              <a:rPr lang="ru-RU" sz="3200" dirty="0"/>
              <a:t> </a:t>
            </a:r>
            <a:r>
              <a:rPr lang="ru-RU" sz="3200" dirty="0" err="1"/>
              <a:t>territory</a:t>
            </a:r>
            <a:r>
              <a:rPr lang="ru-RU" sz="3200" dirty="0"/>
              <a:t> </a:t>
            </a:r>
            <a:r>
              <a:rPr lang="ru-RU" sz="3200" dirty="0" err="1"/>
              <a:t>is</a:t>
            </a:r>
            <a:r>
              <a:rPr lang="ru-RU" sz="3200" dirty="0"/>
              <a:t> </a:t>
            </a:r>
            <a:r>
              <a:rPr lang="ru-RU" sz="3200" dirty="0" err="1"/>
              <a:t>located</a:t>
            </a:r>
            <a:r>
              <a:rPr lang="ru-RU" sz="3200" dirty="0"/>
              <a:t> </a:t>
            </a:r>
            <a:r>
              <a:rPr lang="ru-RU" sz="3200" dirty="0" err="1"/>
              <a:t>at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confluence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three</a:t>
            </a:r>
            <a:r>
              <a:rPr lang="ru-RU" sz="3200" dirty="0"/>
              <a:t> </a:t>
            </a:r>
            <a:r>
              <a:rPr lang="ru-RU" sz="3200" dirty="0" err="1"/>
              <a:t>bio-geographical</a:t>
            </a:r>
            <a:r>
              <a:rPr lang="ru-RU" sz="3200" dirty="0"/>
              <a:t> </a:t>
            </a:r>
            <a:r>
              <a:rPr lang="ru-RU" sz="3200" dirty="0" err="1"/>
              <a:t>areas</a:t>
            </a:r>
            <a:r>
              <a:rPr lang="ru-RU" sz="3200" dirty="0"/>
              <a:t>: </a:t>
            </a:r>
            <a:r>
              <a:rPr lang="ru-RU" sz="3200" dirty="0" err="1"/>
              <a:t>Central-European</a:t>
            </a:r>
            <a:r>
              <a:rPr lang="ru-RU" sz="3200" dirty="0"/>
              <a:t>, </a:t>
            </a:r>
            <a:r>
              <a:rPr lang="ru-RU" sz="3200" dirty="0" err="1"/>
              <a:t>Eurasian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Mediterranean</a:t>
            </a:r>
            <a:r>
              <a:rPr lang="ru-RU" sz="3200" dirty="0"/>
              <a:t>. </a:t>
            </a:r>
            <a:r>
              <a:rPr lang="ru-RU" sz="3200" dirty="0" err="1"/>
              <a:t>Unfortunately</a:t>
            </a:r>
            <a:r>
              <a:rPr lang="ru-RU" sz="3200" dirty="0"/>
              <a:t>, </a:t>
            </a:r>
            <a:r>
              <a:rPr lang="ru-RU" sz="3200" dirty="0" err="1"/>
              <a:t>because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human</a:t>
            </a:r>
            <a:r>
              <a:rPr lang="ru-RU" sz="3200" dirty="0"/>
              <a:t> </a:t>
            </a:r>
            <a:r>
              <a:rPr lang="ru-RU" sz="3200" dirty="0" err="1"/>
              <a:t>activity</a:t>
            </a:r>
            <a:r>
              <a:rPr lang="ru-RU" sz="3200" dirty="0"/>
              <a:t>, </a:t>
            </a:r>
            <a:r>
              <a:rPr lang="ru-RU" sz="3200" dirty="0" err="1"/>
              <a:t>many</a:t>
            </a:r>
            <a:r>
              <a:rPr lang="ru-RU" sz="3200" dirty="0"/>
              <a:t> </a:t>
            </a:r>
            <a:r>
              <a:rPr lang="ru-RU" sz="3200" dirty="0" err="1"/>
              <a:t>plants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 </a:t>
            </a:r>
            <a:r>
              <a:rPr lang="ru-RU" sz="3200" dirty="0" err="1"/>
              <a:t>are</a:t>
            </a:r>
            <a:r>
              <a:rPr lang="ru-RU" sz="3200" dirty="0"/>
              <a:t> </a:t>
            </a:r>
            <a:r>
              <a:rPr lang="ru-RU" sz="3200" dirty="0" err="1"/>
              <a:t>endangered</a:t>
            </a:r>
            <a:r>
              <a:rPr lang="ru-RU" sz="3200" dirty="0"/>
              <a:t>. </a:t>
            </a:r>
            <a:r>
              <a:rPr lang="ru-RU" sz="3200" dirty="0" err="1"/>
              <a:t>In</a:t>
            </a:r>
            <a:r>
              <a:rPr lang="ru-RU" sz="3200" dirty="0"/>
              <a:t> 1976 </a:t>
            </a:r>
            <a:r>
              <a:rPr lang="ru-RU" sz="3200" dirty="0" err="1"/>
              <a:t>appeared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first</a:t>
            </a:r>
            <a:r>
              <a:rPr lang="ru-RU" sz="3200" dirty="0"/>
              <a:t> </a:t>
            </a:r>
            <a:r>
              <a:rPr lang="ru-RU" sz="3200" dirty="0" err="1"/>
              <a:t>edition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Red</a:t>
            </a:r>
            <a:r>
              <a:rPr lang="ru-RU" sz="3200" dirty="0"/>
              <a:t> </a:t>
            </a:r>
            <a:r>
              <a:rPr lang="ru-RU" sz="3200" dirty="0" err="1"/>
              <a:t>Book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Republic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Moldova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it</a:t>
            </a:r>
            <a:r>
              <a:rPr lang="ru-RU" sz="3200" dirty="0"/>
              <a:t> </a:t>
            </a:r>
            <a:r>
              <a:rPr lang="ru-RU" sz="3200" dirty="0" err="1"/>
              <a:t>contained</a:t>
            </a:r>
            <a:r>
              <a:rPr lang="ru-RU" sz="3200" dirty="0"/>
              <a:t> 50 </a:t>
            </a:r>
            <a:r>
              <a:rPr lang="ru-RU" sz="3200" dirty="0" err="1"/>
              <a:t>species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endangered</a:t>
            </a:r>
            <a:r>
              <a:rPr lang="ru-RU" sz="3200" dirty="0"/>
              <a:t> </a:t>
            </a:r>
            <a:r>
              <a:rPr lang="ru-RU" sz="3200" dirty="0" err="1"/>
              <a:t>plants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803082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1250">
        <p15:prstTrans prst="peelOff"/>
      </p:transition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08760"/>
            <a:ext cx="11369040" cy="5349240"/>
          </a:xfrm>
        </p:spPr>
        <p:txBody>
          <a:bodyPr>
            <a:normAutofit/>
          </a:bodyPr>
          <a:lstStyle/>
          <a:p>
            <a:r>
              <a:rPr lang="ru-RU" sz="3200" dirty="0" err="1"/>
              <a:t>After</a:t>
            </a:r>
            <a:r>
              <a:rPr lang="ru-RU" sz="3200" dirty="0"/>
              <a:t> 25 </a:t>
            </a:r>
            <a:r>
              <a:rPr lang="ru-RU" sz="3200" dirty="0" err="1"/>
              <a:t>years</a:t>
            </a:r>
            <a:r>
              <a:rPr lang="ru-RU" sz="3200" dirty="0"/>
              <a:t>, </a:t>
            </a:r>
            <a:r>
              <a:rPr lang="ru-RU" sz="3200" dirty="0" err="1"/>
              <a:t>in</a:t>
            </a:r>
            <a:r>
              <a:rPr lang="ru-RU" sz="3200" dirty="0"/>
              <a:t> 2001 </a:t>
            </a:r>
            <a:r>
              <a:rPr lang="ru-RU" sz="3200" dirty="0" err="1"/>
              <a:t>appeared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second</a:t>
            </a:r>
            <a:r>
              <a:rPr lang="ru-RU" sz="3200" dirty="0"/>
              <a:t> </a:t>
            </a:r>
            <a:r>
              <a:rPr lang="ru-RU" sz="3200" dirty="0" err="1"/>
              <a:t>edition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book</a:t>
            </a:r>
            <a:r>
              <a:rPr lang="ru-RU" sz="3200" dirty="0"/>
              <a:t>,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number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endangered</a:t>
            </a:r>
            <a:r>
              <a:rPr lang="ru-RU" sz="3200" dirty="0"/>
              <a:t> </a:t>
            </a:r>
            <a:r>
              <a:rPr lang="ru-RU" sz="3200" dirty="0" err="1"/>
              <a:t>plants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 </a:t>
            </a:r>
            <a:r>
              <a:rPr lang="ru-RU" sz="3200" dirty="0" err="1"/>
              <a:t>increased</a:t>
            </a:r>
            <a:r>
              <a:rPr lang="ru-RU" sz="3200" dirty="0"/>
              <a:t> </a:t>
            </a:r>
            <a:r>
              <a:rPr lang="ru-RU" sz="3200" dirty="0" err="1"/>
              <a:t>considerably</a:t>
            </a:r>
            <a:r>
              <a:rPr lang="ru-RU" sz="3200" dirty="0"/>
              <a:t> - 126 </a:t>
            </a:r>
            <a:r>
              <a:rPr lang="ru-RU" sz="3200" dirty="0" err="1"/>
              <a:t>plant</a:t>
            </a:r>
            <a:r>
              <a:rPr lang="ru-RU" sz="3200" dirty="0"/>
              <a:t> </a:t>
            </a:r>
            <a:r>
              <a:rPr lang="ru-RU" sz="3200" dirty="0" err="1"/>
              <a:t>species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116 </a:t>
            </a:r>
            <a:r>
              <a:rPr lang="ru-RU" sz="3200" dirty="0" err="1"/>
              <a:t>species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.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flora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Republic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Moldova</a:t>
            </a:r>
            <a:r>
              <a:rPr lang="ru-RU" sz="3200" dirty="0"/>
              <a:t> </a:t>
            </a:r>
            <a:r>
              <a:rPr lang="ru-RU" sz="3200" dirty="0" err="1"/>
              <a:t>includes</a:t>
            </a:r>
            <a:r>
              <a:rPr lang="ru-RU" sz="3200" dirty="0"/>
              <a:t> </a:t>
            </a:r>
            <a:r>
              <a:rPr lang="ru-RU" sz="3200" dirty="0" err="1"/>
              <a:t>over</a:t>
            </a:r>
            <a:r>
              <a:rPr lang="ru-RU" sz="3200" dirty="0"/>
              <a:t> </a:t>
            </a:r>
            <a:r>
              <a:rPr lang="ru-RU" sz="3200" dirty="0" err="1"/>
              <a:t>five</a:t>
            </a:r>
            <a:r>
              <a:rPr lang="ru-RU" sz="3200" dirty="0"/>
              <a:t> </a:t>
            </a:r>
            <a:r>
              <a:rPr lang="ru-RU" sz="3200" dirty="0" err="1"/>
              <a:t>thousand</a:t>
            </a:r>
            <a:r>
              <a:rPr lang="ru-RU" sz="3200" dirty="0"/>
              <a:t> </a:t>
            </a:r>
            <a:r>
              <a:rPr lang="ru-RU" sz="3200" dirty="0" err="1"/>
              <a:t>species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plants</a:t>
            </a:r>
            <a:r>
              <a:rPr lang="ru-RU" sz="3200" dirty="0"/>
              <a:t>. </a:t>
            </a:r>
            <a:r>
              <a:rPr lang="ru-RU" sz="3200" dirty="0" err="1"/>
              <a:t>More</a:t>
            </a:r>
            <a:r>
              <a:rPr lang="ru-RU" sz="3200" dirty="0"/>
              <a:t> </a:t>
            </a:r>
            <a:r>
              <a:rPr lang="ru-RU" sz="3200" dirty="0" err="1"/>
              <a:t>than</a:t>
            </a:r>
            <a:r>
              <a:rPr lang="ru-RU" sz="3200" dirty="0"/>
              <a:t> 15 </a:t>
            </a:r>
            <a:r>
              <a:rPr lang="ru-RU" sz="3200" dirty="0" err="1"/>
              <a:t>thousand</a:t>
            </a:r>
            <a:r>
              <a:rPr lang="ru-RU" sz="3200" dirty="0"/>
              <a:t> </a:t>
            </a:r>
            <a:r>
              <a:rPr lang="ru-RU" sz="3200" dirty="0" err="1"/>
              <a:t>species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 </a:t>
            </a:r>
            <a:r>
              <a:rPr lang="ru-RU" sz="3200" dirty="0" err="1"/>
              <a:t>are</a:t>
            </a:r>
            <a:r>
              <a:rPr lang="ru-RU" sz="3200" dirty="0"/>
              <a:t> </a:t>
            </a:r>
            <a:r>
              <a:rPr lang="ru-RU" sz="3200" dirty="0" err="1"/>
              <a:t>meeting</a:t>
            </a:r>
            <a:r>
              <a:rPr lang="ru-RU" sz="3200" dirty="0"/>
              <a:t> </a:t>
            </a:r>
            <a:r>
              <a:rPr lang="ru-RU" sz="3200" dirty="0" err="1"/>
              <a:t>in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Republic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Moldova</a:t>
            </a:r>
            <a:r>
              <a:rPr lang="ru-RU" sz="3200" dirty="0"/>
              <a:t>.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Red</a:t>
            </a:r>
            <a:r>
              <a:rPr lang="ru-RU" sz="3200" dirty="0"/>
              <a:t> </a:t>
            </a:r>
            <a:r>
              <a:rPr lang="ru-RU" sz="3200" dirty="0" err="1"/>
              <a:t>Book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Republic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Moldova</a:t>
            </a:r>
            <a:r>
              <a:rPr lang="ru-RU" sz="3200" dirty="0"/>
              <a:t> </a:t>
            </a:r>
            <a:r>
              <a:rPr lang="ru-RU" sz="3200" dirty="0" err="1"/>
              <a:t>includes</a:t>
            </a:r>
            <a:r>
              <a:rPr lang="ru-RU" sz="3200" dirty="0"/>
              <a:t> 116 </a:t>
            </a:r>
            <a:r>
              <a:rPr lang="ru-RU" sz="3200" dirty="0" err="1"/>
              <a:t>species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rare</a:t>
            </a:r>
            <a:r>
              <a:rPr lang="ru-RU" sz="3200" dirty="0"/>
              <a:t>, </a:t>
            </a:r>
            <a:r>
              <a:rPr lang="ru-RU" sz="3200" dirty="0" err="1"/>
              <a:t>vulnerable</a:t>
            </a:r>
            <a:r>
              <a:rPr lang="ru-RU" sz="3200" dirty="0"/>
              <a:t> </a:t>
            </a:r>
            <a:r>
              <a:rPr lang="ru-RU" sz="3200" dirty="0" err="1"/>
              <a:t>and</a:t>
            </a:r>
            <a:r>
              <a:rPr lang="ru-RU" sz="3200" dirty="0"/>
              <a:t> </a:t>
            </a:r>
            <a:r>
              <a:rPr lang="ru-RU" sz="3200" dirty="0" err="1"/>
              <a:t>endangered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ru-RU" sz="3200" dirty="0"/>
              <a:t>.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most</a:t>
            </a:r>
            <a:r>
              <a:rPr lang="ru-RU" sz="3200" dirty="0"/>
              <a:t> </a:t>
            </a:r>
            <a:r>
              <a:rPr lang="ru-RU" sz="3200" dirty="0" err="1"/>
              <a:t>endangered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them</a:t>
            </a:r>
            <a:r>
              <a:rPr lang="ru-RU" sz="3200" dirty="0"/>
              <a:t> </a:t>
            </a:r>
            <a:r>
              <a:rPr lang="ru-RU" sz="3200" dirty="0" err="1"/>
              <a:t>are</a:t>
            </a:r>
            <a:r>
              <a:rPr lang="ru-RU" sz="3200" dirty="0"/>
              <a:t> </a:t>
            </a:r>
            <a:r>
              <a:rPr lang="ru-RU" sz="3200" dirty="0" err="1"/>
              <a:t>reptiles</a:t>
            </a:r>
            <a:r>
              <a:rPr lang="ru-RU" sz="32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686735"/>
      </p:ext>
    </p:extLst>
  </p:cSld>
  <p:clrMapOvr>
    <a:masterClrMapping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3250">
        <p15:prstTrans prst="origami"/>
      </p:transition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C7880-C5D9-40A8-A6B0-3198AD07AD1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ine similară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5D673B-4329-4029-863A-F8AEDB711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580" r="-1" b="3980"/>
          <a:stretch/>
        </p:blipFill>
        <p:spPr bwMode="auto">
          <a:xfrm>
            <a:off x="4619543" y="4748"/>
            <a:ext cx="7572457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645106"/>
            <a:ext cx="4447265" cy="31582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dirty="0" err="1"/>
              <a:t>Top</a:t>
            </a:r>
            <a:r>
              <a:rPr lang="ru-RU" sz="3200" dirty="0"/>
              <a:t> 10 </a:t>
            </a:r>
            <a:r>
              <a:rPr lang="ru-RU" sz="3200" dirty="0" err="1"/>
              <a:t>critically</a:t>
            </a:r>
            <a:r>
              <a:rPr lang="ru-RU" sz="3200" dirty="0"/>
              <a:t> </a:t>
            </a:r>
            <a:r>
              <a:rPr lang="ru-RU" sz="3200" dirty="0" err="1"/>
              <a:t>endangered</a:t>
            </a:r>
            <a:r>
              <a:rPr lang="ru-RU" sz="3200" dirty="0"/>
              <a:t> </a:t>
            </a:r>
            <a:r>
              <a:rPr lang="ru-RU" sz="3200" dirty="0" err="1"/>
              <a:t>animals</a:t>
            </a:r>
            <a:r>
              <a:rPr lang="en-US" sz="3200" dirty="0"/>
              <a:t> from Moldova</a:t>
            </a:r>
            <a:endParaRPr lang="ru-RU" sz="3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802AF4-A005-4E51-BC33-8E4CF742D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9025679"/>
              </p:ext>
            </p:extLst>
          </p:nvPr>
        </p:nvGraphicFramePr>
        <p:xfrm>
          <a:off x="172278" y="2734532"/>
          <a:ext cx="4126672" cy="51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1077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000">
        <p15:prstTrans prst="drape"/>
      </p:transition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262980-E907-4930-9E6E-3DC2025CE75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D53EBD-B361-45AD-8ABF-9270B20B4AF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1A4CE7-6399-4B37-ACE2-CFC4B4077B5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животное, млекопитающее, сидит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82FF42-B4C7-4BF1-A609-B2CF1FB07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r="12300" b="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/>
              <a:t>ENDANGERED ANIMALS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A2D268"/>
              </a:buClr>
            </a:pPr>
            <a:r>
              <a:rPr lang="en-US" sz="2800" dirty="0"/>
              <a:t>1. European Mink - it has totally brown fur, except lips. It feeds on aquatic creatures, but also on birds and small mammals.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405AE8-CE12-4910-81AE-7A7853AC6172}"/>
              </a:ext>
            </a:extLst>
          </p:cNvPr>
          <p:cNvSpPr txBox="1"/>
          <p:nvPr/>
        </p:nvSpPr>
        <p:spPr>
          <a:xfrm>
            <a:off x="8450149" y="5692798"/>
            <a:ext cx="312297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en.wikipedia.org/wiki/File:European_Polecat_(Mustela_putorius)-8.jpg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6577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800">
        <p:circle/>
      </p:transition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EC7880-C5D9-40A8-A6B0-3198AD07AD1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ода, внешний, животное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31EDF3-2EC5-4FCC-9F79-F0FAD59BD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l="16265" r="9930" b="1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519597"/>
          </a:xfrm>
        </p:spPr>
        <p:txBody>
          <a:bodyPr>
            <a:normAutofit/>
          </a:bodyPr>
          <a:lstStyle/>
          <a:p>
            <a:r>
              <a:rPr lang="ru-RU" sz="2800" dirty="0"/>
              <a:t>2. </a:t>
            </a:r>
            <a:r>
              <a:rPr lang="ru-RU" sz="2800" dirty="0" err="1"/>
              <a:t>Otter</a:t>
            </a:r>
            <a:r>
              <a:rPr lang="ru-RU" sz="2800" dirty="0"/>
              <a:t>-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glossy</a:t>
            </a:r>
            <a:r>
              <a:rPr lang="ru-RU" sz="2800" dirty="0"/>
              <a:t> </a:t>
            </a:r>
            <a:r>
              <a:rPr lang="ru-RU" sz="2800" dirty="0" err="1"/>
              <a:t>fur</a:t>
            </a:r>
            <a:r>
              <a:rPr lang="ru-RU" sz="2800" dirty="0"/>
              <a:t> </a:t>
            </a:r>
            <a:r>
              <a:rPr lang="ru-RU" sz="2800" dirty="0" err="1"/>
              <a:t>with</a:t>
            </a:r>
            <a:r>
              <a:rPr lang="ru-RU" sz="2800" dirty="0"/>
              <a:t> </a:t>
            </a:r>
            <a:r>
              <a:rPr lang="ru-RU" sz="2800" dirty="0" err="1"/>
              <a:t>short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frequent</a:t>
            </a:r>
            <a:r>
              <a:rPr lang="ru-RU" sz="2800" dirty="0"/>
              <a:t> </a:t>
            </a:r>
            <a:r>
              <a:rPr lang="ru-RU" sz="2800" dirty="0" err="1"/>
              <a:t>hair</a:t>
            </a:r>
            <a:r>
              <a:rPr lang="ru-RU" sz="2800" dirty="0"/>
              <a:t>. </a:t>
            </a:r>
            <a:r>
              <a:rPr lang="ru-RU" sz="2800" dirty="0" err="1"/>
              <a:t>They</a:t>
            </a:r>
            <a:r>
              <a:rPr lang="ru-RU" sz="2800" dirty="0"/>
              <a:t> </a:t>
            </a:r>
            <a:r>
              <a:rPr lang="ru-RU" sz="2800" dirty="0" err="1"/>
              <a:t>feed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frogs</a:t>
            </a:r>
            <a:r>
              <a:rPr lang="ru-RU" sz="2800" dirty="0"/>
              <a:t>, </a:t>
            </a:r>
            <a:r>
              <a:rPr lang="ru-RU" sz="2800" dirty="0" err="1"/>
              <a:t>fish</a:t>
            </a:r>
            <a:r>
              <a:rPr lang="ru-RU" sz="2800" dirty="0"/>
              <a:t>, </a:t>
            </a:r>
            <a:r>
              <a:rPr lang="ru-RU" sz="2800" dirty="0" err="1"/>
              <a:t>crustaceans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other</a:t>
            </a:r>
            <a:r>
              <a:rPr lang="ru-RU" sz="2800" dirty="0"/>
              <a:t> </a:t>
            </a:r>
            <a:r>
              <a:rPr lang="ru-RU" sz="2800" dirty="0" err="1"/>
              <a:t>aquatic</a:t>
            </a:r>
            <a:r>
              <a:rPr lang="ru-RU" sz="2800" dirty="0"/>
              <a:t> </a:t>
            </a:r>
            <a:r>
              <a:rPr lang="ru-RU" sz="2800" dirty="0" err="1"/>
              <a:t>invertebrates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0B8902-E0AF-49EF-8718-DFBDD344717C}"/>
              </a:ext>
            </a:extLst>
          </p:cNvPr>
          <p:cNvSpPr txBox="1"/>
          <p:nvPr/>
        </p:nvSpPr>
        <p:spPr>
          <a:xfrm>
            <a:off x="9069030" y="6653197"/>
            <a:ext cx="3122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://mvscience.wikispaces.com/hr-otter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60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Requires="p15">
      <p:transition xmlns:p14="http://schemas.microsoft.com/office/powerpoint/2010/main" spd="slow" p14:dur="2000">
        <p15:prstTrans prst="fracture"/>
      </p:transition>
    </mc:Choice>
    <mc:Fallback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D11FD5-487C-4A6B-836F-3831DC830F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765169-F70D-4841-BE65-62E10CBED84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летучая мышь, млекопитающее, животное, ко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B4E07B-3D67-45D3-94B7-184D64A6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180393"/>
            <a:ext cx="6953577" cy="4172146"/>
          </a:xfrm>
          <a:prstGeom prst="rect">
            <a:avLst/>
          </a:prstGeom>
        </p:spPr>
      </p:pic>
      <p:sp>
        <p:nvSpPr>
          <p:cNvPr id="14" name="Freeform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2CC818-8106-45C0-93D5-7051F99F2C8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172146"/>
          </a:xfrm>
        </p:spPr>
        <p:txBody>
          <a:bodyPr>
            <a:normAutofit/>
          </a:bodyPr>
          <a:lstStyle/>
          <a:p>
            <a:r>
              <a:rPr lang="ru-RU" sz="2800" dirty="0"/>
              <a:t>3. </a:t>
            </a:r>
            <a:r>
              <a:rPr lang="ru-RU" sz="2800" dirty="0" err="1"/>
              <a:t>Snubbed</a:t>
            </a:r>
            <a:r>
              <a:rPr lang="ru-RU" sz="2800" dirty="0"/>
              <a:t> </a:t>
            </a:r>
            <a:r>
              <a:rPr lang="ru-RU" sz="2800" dirty="0" err="1"/>
              <a:t>Bat</a:t>
            </a:r>
            <a:r>
              <a:rPr lang="ru-RU" sz="2800" dirty="0"/>
              <a:t>-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almost</a:t>
            </a:r>
            <a:r>
              <a:rPr lang="ru-RU" sz="2800" dirty="0"/>
              <a:t> </a:t>
            </a:r>
            <a:r>
              <a:rPr lang="ru-RU" sz="2800" dirty="0" err="1"/>
              <a:t>dark</a:t>
            </a:r>
            <a:r>
              <a:rPr lang="ru-RU" sz="2800" dirty="0"/>
              <a:t> </a:t>
            </a:r>
            <a:r>
              <a:rPr lang="ru-RU" sz="2800" dirty="0" err="1"/>
              <a:t>gray</a:t>
            </a:r>
            <a:r>
              <a:rPr lang="ru-RU" sz="2800" dirty="0"/>
              <a:t> </a:t>
            </a:r>
            <a:r>
              <a:rPr lang="ru-RU" sz="2800" dirty="0" err="1"/>
              <a:t>fur</a:t>
            </a:r>
            <a:r>
              <a:rPr lang="ru-RU" sz="2800" dirty="0"/>
              <a:t> </a:t>
            </a:r>
            <a:r>
              <a:rPr lang="ru-RU" sz="2800" dirty="0" err="1"/>
              <a:t>with</a:t>
            </a:r>
            <a:r>
              <a:rPr lang="ru-RU" sz="2800" dirty="0"/>
              <a:t> </a:t>
            </a:r>
            <a:r>
              <a:rPr lang="ru-RU" sz="2800" dirty="0" err="1"/>
              <a:t>shades</a:t>
            </a:r>
            <a:r>
              <a:rPr lang="ru-RU" sz="2800" dirty="0"/>
              <a:t> </a:t>
            </a:r>
            <a:r>
              <a:rPr lang="ru-RU" sz="2800" dirty="0" err="1"/>
              <a:t>of</a:t>
            </a:r>
            <a:r>
              <a:rPr lang="ru-RU" sz="2800" dirty="0"/>
              <a:t> </a:t>
            </a:r>
            <a:r>
              <a:rPr lang="ru-RU" sz="2800" dirty="0" err="1"/>
              <a:t>gray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brown</a:t>
            </a:r>
            <a:r>
              <a:rPr lang="ru-RU" sz="2800" dirty="0"/>
              <a:t>, </a:t>
            </a:r>
            <a:r>
              <a:rPr lang="ru-RU" sz="2800" dirty="0" err="1"/>
              <a:t>long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narrow</a:t>
            </a:r>
            <a:r>
              <a:rPr lang="ru-RU" sz="2800" dirty="0"/>
              <a:t> </a:t>
            </a:r>
            <a:r>
              <a:rPr lang="ru-RU" sz="2800" dirty="0" err="1"/>
              <a:t>wings</a:t>
            </a:r>
            <a:r>
              <a:rPr lang="ru-RU" sz="2800" dirty="0"/>
              <a:t>. </a:t>
            </a:r>
            <a:r>
              <a:rPr lang="ru-RU" sz="2800" dirty="0" err="1"/>
              <a:t>Feeds</a:t>
            </a:r>
            <a:r>
              <a:rPr lang="ru-RU" sz="2800" dirty="0"/>
              <a:t> </a:t>
            </a:r>
            <a:r>
              <a:rPr lang="ru-RU" sz="2800" dirty="0" err="1"/>
              <a:t>insects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agricultural</a:t>
            </a:r>
            <a:r>
              <a:rPr lang="ru-RU" sz="2800" dirty="0"/>
              <a:t> </a:t>
            </a:r>
            <a:r>
              <a:rPr lang="ru-RU" sz="2800" dirty="0" err="1"/>
              <a:t>pests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3396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900">
        <p14:glitter pattern="hexagon"/>
      </p:transition>
    </mc:Choice>
    <mc:Fallback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879851-1A1D-4246-AAA1-C484E858337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ешний, трава, нести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207806-CBDB-41D7-BE11-D0EDE1C48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rcRect t="3981" b="9146"/>
          <a:stretch/>
        </p:blipFill>
        <p:spPr>
          <a:xfrm>
            <a:off x="-8825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AE3968"/>
                </a:solidFill>
              </a:rPr>
              <a:t>ENDANGERED ANIMALS</a:t>
            </a:r>
            <a:endParaRPr lang="ru-RU">
              <a:solidFill>
                <a:srgbClr val="AE396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4953000"/>
            <a:ext cx="11582400" cy="1280890"/>
          </a:xfrm>
        </p:spPr>
        <p:txBody>
          <a:bodyPr>
            <a:normAutofit/>
          </a:bodyPr>
          <a:lstStyle/>
          <a:p>
            <a:pPr>
              <a:buClr>
                <a:srgbClr val="AE3968"/>
              </a:buClr>
            </a:pPr>
            <a:r>
              <a:rPr lang="ru-RU" sz="2800" dirty="0"/>
              <a:t>4. </a:t>
            </a:r>
            <a:r>
              <a:rPr lang="ru-RU" sz="2800" dirty="0" err="1"/>
              <a:t>Big</a:t>
            </a:r>
            <a:r>
              <a:rPr lang="ru-RU" sz="2800" dirty="0"/>
              <a:t> </a:t>
            </a:r>
            <a:r>
              <a:rPr lang="ru-RU" sz="2800" dirty="0" err="1"/>
              <a:t>Bear</a:t>
            </a:r>
            <a:r>
              <a:rPr lang="ru-RU" sz="2800" dirty="0"/>
              <a:t> -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soft</a:t>
            </a:r>
            <a:r>
              <a:rPr lang="ru-RU" sz="2800" dirty="0"/>
              <a:t> </a:t>
            </a:r>
            <a:r>
              <a:rPr lang="ru-RU" sz="2800" dirty="0" err="1"/>
              <a:t>foam</a:t>
            </a:r>
            <a:r>
              <a:rPr lang="ru-RU" sz="2800" dirty="0"/>
              <a:t>, </a:t>
            </a:r>
            <a:r>
              <a:rPr lang="ru-RU" sz="2800" dirty="0" err="1"/>
              <a:t>short</a:t>
            </a:r>
            <a:r>
              <a:rPr lang="ru-RU" sz="2800" dirty="0"/>
              <a:t> </a:t>
            </a:r>
            <a:r>
              <a:rPr lang="ru-RU" sz="2800" dirty="0" err="1"/>
              <a:t>neck</a:t>
            </a:r>
            <a:r>
              <a:rPr lang="ru-RU" sz="2800" dirty="0"/>
              <a:t>, </a:t>
            </a:r>
            <a:r>
              <a:rPr lang="ru-RU" sz="2800" dirty="0" err="1"/>
              <a:t>bulky</a:t>
            </a:r>
            <a:r>
              <a:rPr lang="ru-RU" sz="2800" dirty="0"/>
              <a:t> </a:t>
            </a:r>
            <a:r>
              <a:rPr lang="ru-RU" sz="2800" dirty="0" err="1"/>
              <a:t>head</a:t>
            </a:r>
            <a:r>
              <a:rPr lang="ru-RU" sz="2800" dirty="0"/>
              <a:t>, </a:t>
            </a:r>
            <a:r>
              <a:rPr lang="ru-RU" sz="2800" dirty="0" err="1"/>
              <a:t>large</a:t>
            </a:r>
            <a:r>
              <a:rPr lang="ru-RU" sz="2800" dirty="0"/>
              <a:t> </a:t>
            </a:r>
            <a:r>
              <a:rPr lang="ru-RU" sz="2800" dirty="0" err="1"/>
              <a:t>eyes</a:t>
            </a:r>
            <a:r>
              <a:rPr lang="ru-RU" sz="2800" dirty="0"/>
              <a:t>, </a:t>
            </a:r>
            <a:r>
              <a:rPr lang="ru-RU" sz="2800" dirty="0" err="1"/>
              <a:t>short</a:t>
            </a:r>
            <a:r>
              <a:rPr lang="ru-RU" sz="2800" dirty="0"/>
              <a:t> </a:t>
            </a:r>
            <a:r>
              <a:rPr lang="ru-RU" sz="2800" dirty="0" err="1"/>
              <a:t>beak</a:t>
            </a:r>
            <a:r>
              <a:rPr lang="ru-RU" sz="2800" dirty="0"/>
              <a:t>. </a:t>
            </a:r>
            <a:r>
              <a:rPr lang="ru-RU" sz="2800" dirty="0" err="1"/>
              <a:t>It</a:t>
            </a:r>
            <a:r>
              <a:rPr lang="ru-RU" sz="2800" dirty="0"/>
              <a:t> </a:t>
            </a:r>
            <a:r>
              <a:rPr lang="ru-RU" sz="2800" dirty="0" err="1"/>
              <a:t>feeds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rodents</a:t>
            </a:r>
            <a:r>
              <a:rPr lang="ru-RU" sz="2800" dirty="0"/>
              <a:t> </a:t>
            </a:r>
            <a:r>
              <a:rPr lang="ru-RU" sz="2800" dirty="0" err="1"/>
              <a:t>or</a:t>
            </a:r>
            <a:r>
              <a:rPr lang="ru-RU" sz="2800" dirty="0"/>
              <a:t> </a:t>
            </a:r>
            <a:r>
              <a:rPr lang="ru-RU" sz="2800" dirty="0" err="1"/>
              <a:t>insects</a:t>
            </a:r>
            <a:r>
              <a:rPr lang="ru-RU" sz="2800" dirty="0"/>
              <a:t> </a:t>
            </a:r>
            <a:r>
              <a:rPr lang="ru-RU" sz="2800" dirty="0" err="1"/>
              <a:t>that</a:t>
            </a:r>
            <a:r>
              <a:rPr lang="ru-RU" sz="2800" dirty="0"/>
              <a:t> </a:t>
            </a:r>
            <a:r>
              <a:rPr lang="ru-RU" sz="2800" dirty="0" err="1"/>
              <a:t>they</a:t>
            </a:r>
            <a:r>
              <a:rPr lang="ru-RU" sz="2800" dirty="0"/>
              <a:t> </a:t>
            </a:r>
            <a:r>
              <a:rPr lang="ru-RU" sz="2800" dirty="0" err="1"/>
              <a:t>hunt</a:t>
            </a:r>
            <a:r>
              <a:rPr lang="ru-RU" sz="2800" dirty="0"/>
              <a:t> </a:t>
            </a:r>
            <a:r>
              <a:rPr lang="ru-RU" sz="2800" dirty="0" err="1"/>
              <a:t>at</a:t>
            </a:r>
            <a:r>
              <a:rPr lang="ru-RU" sz="2800" dirty="0"/>
              <a:t> </a:t>
            </a:r>
            <a:r>
              <a:rPr lang="ru-RU" sz="2800" dirty="0" err="1"/>
              <a:t>night</a:t>
            </a:r>
            <a:r>
              <a:rPr lang="ru-RU" sz="2800" dirty="0"/>
              <a:t>.</a:t>
            </a:r>
          </a:p>
          <a:p>
            <a:pPr>
              <a:buClr>
                <a:srgbClr val="AE3968"/>
              </a:buClr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C5AAB9-C9F4-4A80-A2A2-E730E752E9B2}"/>
              </a:ext>
            </a:extLst>
          </p:cNvPr>
          <p:cNvSpPr txBox="1"/>
          <p:nvPr/>
        </p:nvSpPr>
        <p:spPr>
          <a:xfrm>
            <a:off x="9060205" y="6657945"/>
            <a:ext cx="3122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commons.wikimedia.org/wiki/File:Big_brown_bear_ursus_arctos.jpg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963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D11FD5-487C-4A6B-836F-3831DC830FB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765169-F70D-4841-BE65-62E10CBED84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рава, внешний, птица, пол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7C718C-12C1-4ACD-B8CA-5764CC411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:p="http://schemas.openxmlformats.org/presentationml/2006/main" xmlns:r="http://schemas.openxmlformats.org/officeDocument/2006/relationships" xmlns:a="http://schemas.openxmlformats.org/drawingml/2006/main" xmlns="" r:id="rId3"/>
              </a:ext>
            </a:extLst>
          </a:blip>
          <a:stretch>
            <a:fillRect/>
          </a:stretch>
        </p:blipFill>
        <p:spPr>
          <a:xfrm>
            <a:off x="4619543" y="954399"/>
            <a:ext cx="6953577" cy="4624135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2CC818-8106-45C0-93D5-7051F99F2C8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DD77B9-DB4A-486C-9EA4-39730356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ENDANGERED ANIMALS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BAC99F-106B-4761-A83E-A1D25DF1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33600"/>
            <a:ext cx="4116623" cy="3927622"/>
          </a:xfrm>
        </p:spPr>
        <p:txBody>
          <a:bodyPr>
            <a:normAutofit/>
          </a:bodyPr>
          <a:lstStyle/>
          <a:p>
            <a:r>
              <a:rPr lang="ru-RU" sz="2800" dirty="0"/>
              <a:t>5. </a:t>
            </a:r>
            <a:r>
              <a:rPr lang="ru-RU" sz="2800" dirty="0" err="1"/>
              <a:t>Small</a:t>
            </a:r>
            <a:r>
              <a:rPr lang="ru-RU" sz="2800" dirty="0"/>
              <a:t> </a:t>
            </a:r>
            <a:r>
              <a:rPr lang="ru-RU" sz="2800" dirty="0" err="1"/>
              <a:t>Bustard</a:t>
            </a:r>
            <a:r>
              <a:rPr lang="ru-RU" sz="2800" dirty="0"/>
              <a:t> - </a:t>
            </a:r>
            <a:r>
              <a:rPr lang="ru-RU" sz="2800" dirty="0" err="1"/>
              <a:t>low</a:t>
            </a:r>
            <a:r>
              <a:rPr lang="ru-RU" sz="2800" dirty="0"/>
              <a:t> </a:t>
            </a:r>
            <a:r>
              <a:rPr lang="ru-RU" sz="2800" dirty="0" err="1"/>
              <a:t>height</a:t>
            </a:r>
            <a:r>
              <a:rPr lang="ru-RU" sz="2800" dirty="0"/>
              <a:t>, </a:t>
            </a:r>
            <a:r>
              <a:rPr lang="ru-RU" sz="2800" dirty="0" err="1"/>
              <a:t>semi-long</a:t>
            </a:r>
            <a:r>
              <a:rPr lang="ru-RU" sz="2800" dirty="0"/>
              <a:t> </a:t>
            </a:r>
            <a:r>
              <a:rPr lang="ru-RU" sz="2800" dirty="0" err="1"/>
              <a:t>neck</a:t>
            </a:r>
            <a:r>
              <a:rPr lang="ru-RU" sz="2800" dirty="0"/>
              <a:t>, </a:t>
            </a:r>
            <a:r>
              <a:rPr lang="ru-RU" sz="2800" dirty="0" err="1"/>
              <a:t>medium</a:t>
            </a:r>
            <a:r>
              <a:rPr lang="ru-RU" sz="2800" dirty="0"/>
              <a:t> </a:t>
            </a:r>
            <a:r>
              <a:rPr lang="ru-RU" sz="2800" dirty="0" err="1"/>
              <a:t>beak</a:t>
            </a:r>
            <a:r>
              <a:rPr lang="ru-RU" sz="2800" dirty="0"/>
              <a:t>. </a:t>
            </a:r>
            <a:r>
              <a:rPr lang="ru-RU" sz="2800" dirty="0" err="1"/>
              <a:t>It</a:t>
            </a:r>
            <a:r>
              <a:rPr lang="ru-RU" sz="2800" dirty="0"/>
              <a:t> </a:t>
            </a:r>
            <a:r>
              <a:rPr lang="ru-RU" sz="2800" dirty="0" err="1"/>
              <a:t>feeds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vegetation</a:t>
            </a:r>
            <a:r>
              <a:rPr lang="ru-RU" sz="2800" dirty="0"/>
              <a:t>, </a:t>
            </a:r>
            <a:r>
              <a:rPr lang="ru-RU" sz="2800" dirty="0" err="1"/>
              <a:t>green</a:t>
            </a:r>
            <a:r>
              <a:rPr lang="ru-RU" sz="2800" dirty="0"/>
              <a:t> </a:t>
            </a:r>
            <a:r>
              <a:rPr lang="ru-RU" sz="2800" dirty="0" err="1"/>
              <a:t>beans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peas</a:t>
            </a:r>
            <a:r>
              <a:rPr lang="ru-RU" sz="2800" dirty="0"/>
              <a:t>, </a:t>
            </a:r>
            <a:r>
              <a:rPr lang="ru-RU" sz="2800" dirty="0" err="1"/>
              <a:t>but</a:t>
            </a:r>
            <a:r>
              <a:rPr lang="ru-RU" sz="2800" dirty="0"/>
              <a:t> </a:t>
            </a:r>
            <a:r>
              <a:rPr lang="ru-RU" sz="2800" dirty="0" err="1"/>
              <a:t>also</a:t>
            </a:r>
            <a:r>
              <a:rPr lang="ru-RU" sz="2800" dirty="0"/>
              <a:t> </a:t>
            </a:r>
            <a:r>
              <a:rPr lang="ru-RU" sz="2800" dirty="0" err="1"/>
              <a:t>insects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small</a:t>
            </a:r>
            <a:r>
              <a:rPr lang="ru-RU" sz="2800" dirty="0"/>
              <a:t> </a:t>
            </a:r>
            <a:r>
              <a:rPr lang="ru-RU" sz="2800" dirty="0" err="1"/>
              <a:t>invertebrates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27A8E2-B5DF-436C-AC9F-0CA53D7AE267}"/>
              </a:ext>
            </a:extLst>
          </p:cNvPr>
          <p:cNvSpPr txBox="1"/>
          <p:nvPr/>
        </p:nvSpPr>
        <p:spPr>
          <a:xfrm>
            <a:off x="8257789" y="5378479"/>
            <a:ext cx="33153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www.flickr.com/photos/davethebird/7138184075/"/>
              </a:rPr>
              <a:t>Эта фотография</a:t>
            </a:r>
            <a:r>
              <a:rPr lang="ru-RU" sz="700">
                <a:solidFill>
                  <a:srgbClr val="FFFFFF"/>
                </a:solidFill>
              </a:rPr>
              <a:t>, автор: Неизвестный автор, лицензия: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nc-nd/2.0/"/>
              </a:rPr>
              <a:t>CC BY-NC-ND</a:t>
            </a:r>
            <a:endParaRPr lang="ru-R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9442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mp:transition xmlns:mp="http://schemas.microsoft.com/office/mac/powerpoint/2008/main" spd="slow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720</Words>
  <Application>Microsoft Macintosh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Легкий дым</vt:lpstr>
      <vt:lpstr>ENDANGERED ANIMALS</vt:lpstr>
      <vt:lpstr>ENDANGERED ANIMALS</vt:lpstr>
      <vt:lpstr>ENDANGERED ANIMALS</vt:lpstr>
      <vt:lpstr>Top 10 critically endangered animals from Moldova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  <vt:lpstr>ENDANGERED ANIMALS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ANIMALS</dc:title>
  <dc:creator>RePack by Diakov</dc:creator>
  <cp:lastModifiedBy>Barry Kramer</cp:lastModifiedBy>
  <cp:revision>7</cp:revision>
  <dcterms:created xsi:type="dcterms:W3CDTF">2018-05-10T00:32:05Z</dcterms:created>
  <dcterms:modified xsi:type="dcterms:W3CDTF">2018-05-10T00:32:56Z</dcterms:modified>
</cp:coreProperties>
</file>