
<file path=[Content_Types].xml><?xml version="1.0" encoding="utf-8"?>
<Types xmlns="http://schemas.openxmlformats.org/package/2006/content-types">
  <Override PartName="/ppt/slides/slide3.xml" ContentType="application/vnd.openxmlformats-officedocument.presentationml.slide+xml"/>
  <Override PartName="/docProps/core.xml" ContentType="application/vnd.openxmlformats-package.core-properties+xml"/>
  <Override PartName="/ppt/slideLayouts/slideLayout6.xml" ContentType="application/vnd.openxmlformats-officedocument.presentationml.slideLayout+xml"/>
  <Default Extension="rels" ContentType="application/vnd.openxmlformats-package.relationships+xml"/>
  <Override PartName="/ppt/slides/slide5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4.xml" ContentType="application/vnd.openxmlformats-officedocument.presentationml.slideLayout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809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  <p:ext uri="{FD5EFAAD-0ECE-453E-9831-46B23BE46B34}">
      <p15:chartTrackingRefBased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4994" autoAdjust="0"/>
    <p:restoredTop sz="86938" autoAdjust="0"/>
  </p:normalViewPr>
  <p:slideViewPr>
    <p:cSldViewPr snapToGrid="0">
      <p:cViewPr varScale="1">
        <p:scale>
          <a:sx n="82" d="100"/>
          <a:sy n="82" d="100"/>
        </p:scale>
        <p:origin x="-104" y="-2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4799E35-2D5A-427B-9AEA-5152A373BC98}" type="datetimeFigureOut">
              <a:rPr lang="en-US" smtClean="0"/>
              <a:pPr/>
              <a:t>5/11/18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E827B10-99DF-43CC-A42F-ED6CBD6930A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74334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99E35-2D5A-427B-9AEA-5152A373BC98}" type="datetimeFigureOut">
              <a:rPr lang="en-US" smtClean="0"/>
              <a:pPr/>
              <a:t>5/11/18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27B10-99DF-43CC-A42F-ED6CBD6930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13733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99E35-2D5A-427B-9AEA-5152A373BC98}" type="datetimeFigureOut">
              <a:rPr lang="en-US" smtClean="0"/>
              <a:pPr/>
              <a:t>5/11/18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27B10-99DF-43CC-A42F-ED6CBD6930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61294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99E35-2D5A-427B-9AEA-5152A373BC98}" type="datetimeFigureOut">
              <a:rPr lang="en-US" smtClean="0"/>
              <a:pPr/>
              <a:t>5/11/18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27B10-99DF-43CC-A42F-ED6CBD6930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95670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99E35-2D5A-427B-9AEA-5152A373BC98}" type="datetimeFigureOut">
              <a:rPr lang="en-US" smtClean="0"/>
              <a:pPr/>
              <a:t>5/11/18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27B10-99DF-43CC-A42F-ED6CBD6930A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297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99E35-2D5A-427B-9AEA-5152A373BC98}" type="datetimeFigureOut">
              <a:rPr lang="en-US" smtClean="0"/>
              <a:pPr/>
              <a:t>5/11/18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27B10-99DF-43CC-A42F-ED6CBD6930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63320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99E35-2D5A-427B-9AEA-5152A373BC98}" type="datetimeFigureOut">
              <a:rPr lang="en-US" smtClean="0"/>
              <a:pPr/>
              <a:t>5/11/18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27B10-99DF-43CC-A42F-ED6CBD6930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72594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99E35-2D5A-427B-9AEA-5152A373BC98}" type="datetimeFigureOut">
              <a:rPr lang="en-US" smtClean="0"/>
              <a:pPr/>
              <a:t>5/11/18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27B10-99DF-43CC-A42F-ED6CBD6930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89880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99E35-2D5A-427B-9AEA-5152A373BC98}" type="datetimeFigureOut">
              <a:rPr lang="en-US" smtClean="0"/>
              <a:pPr/>
              <a:t>5/11/18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27B10-99DF-43CC-A42F-ED6CBD6930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88647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99E35-2D5A-427B-9AEA-5152A373BC98}" type="datetimeFigureOut">
              <a:rPr lang="en-US" smtClean="0"/>
              <a:pPr/>
              <a:t>5/11/18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27B10-99DF-43CC-A42F-ED6CBD6930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36032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99E35-2D5A-427B-9AEA-5152A373BC98}" type="datetimeFigureOut">
              <a:rPr lang="en-US" smtClean="0"/>
              <a:pPr/>
              <a:t>5/11/18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27B10-99DF-43CC-A42F-ED6CBD6930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08077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24799E35-2D5A-427B-9AEA-5152A373BC98}" type="datetimeFigureOut">
              <a:rPr lang="en-US" smtClean="0"/>
              <a:pPr/>
              <a:t>5/11/18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8E827B10-99DF-43CC-A42F-ED6CBD6930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36683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What is Pollution?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presence in or introduction into the environment of a substance which has harmful or poisonous effect.</a:t>
            </a:r>
          </a:p>
          <a:p>
            <a:r>
              <a:rPr lang="en-US" b="1" dirty="0"/>
              <a:t>Industrial pollution</a:t>
            </a:r>
            <a:r>
              <a:rPr lang="en-US" dirty="0"/>
              <a:t> is generally referred to the undesirable outcome when factories (or other </a:t>
            </a:r>
            <a:r>
              <a:rPr lang="en-US" b="1" dirty="0"/>
              <a:t>industrial</a:t>
            </a:r>
            <a:r>
              <a:rPr lang="en-US" dirty="0"/>
              <a:t> plants) emits harmful by-products and waste into the environment such as emissions to air or water bodies (water </a:t>
            </a:r>
            <a:r>
              <a:rPr lang="en-US" b="1" dirty="0"/>
              <a:t>pollution</a:t>
            </a:r>
            <a:r>
              <a:rPr lang="en-US" dirty="0"/>
              <a:t>), deposition on landfills </a:t>
            </a:r>
            <a:r>
              <a:rPr lang="en-US" dirty="0" err="1"/>
              <a:t>etc</a:t>
            </a:r>
            <a:r>
              <a:rPr lang="en-US" dirty="0"/>
              <a:t> (land </a:t>
            </a:r>
            <a:r>
              <a:rPr lang="en-US" b="1" dirty="0"/>
              <a:t>pollution</a:t>
            </a:r>
            <a:r>
              <a:rPr lang="en-US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1988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What is water pollution?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Water pollution</a:t>
            </a:r>
            <a:r>
              <a:rPr lang="en-US" dirty="0"/>
              <a:t> is the </a:t>
            </a:r>
            <a:r>
              <a:rPr lang="en-US" b="1" dirty="0"/>
              <a:t>contamination</a:t>
            </a:r>
            <a:r>
              <a:rPr lang="en-US" dirty="0"/>
              <a:t> of </a:t>
            </a:r>
            <a:r>
              <a:rPr lang="en-US" b="1" dirty="0"/>
              <a:t>water</a:t>
            </a:r>
            <a:r>
              <a:rPr lang="en-US" dirty="0"/>
              <a:t> </a:t>
            </a:r>
            <a:r>
              <a:rPr lang="en-US" dirty="0" smtClean="0"/>
              <a:t>bodies.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34293" y="3054926"/>
            <a:ext cx="3137064" cy="19614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001889" y="3238712"/>
            <a:ext cx="3515283" cy="19553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647705" y="3329492"/>
            <a:ext cx="3810000" cy="1773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30645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What is land pollution?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Land pollution</a:t>
            </a:r>
            <a:r>
              <a:rPr lang="en-US" dirty="0"/>
              <a:t>, in other words, means degradation or destruction of </a:t>
            </a:r>
            <a:r>
              <a:rPr lang="en-US" b="1" dirty="0"/>
              <a:t>earth's</a:t>
            </a:r>
            <a:r>
              <a:rPr lang="en-US" dirty="0"/>
              <a:t> surface and </a:t>
            </a:r>
            <a:r>
              <a:rPr lang="en-US" dirty="0" smtClean="0"/>
              <a:t>soil.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111579" y="3143222"/>
            <a:ext cx="3950875" cy="22237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488233" y="2751982"/>
            <a:ext cx="5404462" cy="3006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19339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What is air pollution?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Air pollution is a mixture of solid particles and gases in the air.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122082" y="2327564"/>
            <a:ext cx="4278664" cy="27737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684628" y="2327564"/>
            <a:ext cx="4115357" cy="2747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06561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What is Noise pollution?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Noise pollution, also known as environmental noise, is the propagation of noise with harmful impact on the activity of human or animal life.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212409" y="3085621"/>
            <a:ext cx="4665876" cy="27314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096000" y="2997035"/>
            <a:ext cx="4615543" cy="2820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67224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 smtClean="0"/>
              <a:t>Pollution is one of the biggest global killers, affecting over 100 million people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Over 1 million seabirds and 100,000 sea mammals are killed by pollution every year.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Each year 1.2 trillion gallons of untreated sewage, </a:t>
            </a:r>
            <a:r>
              <a:rPr lang="en-US" dirty="0" err="1" smtClean="0"/>
              <a:t>stormwater</a:t>
            </a:r>
            <a:r>
              <a:rPr lang="en-US" dirty="0" smtClean="0"/>
              <a:t>, and industrial waste are dumped into US water. 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r>
              <a:rPr lang="en-US" dirty="0"/>
              <a:t>Approximately 40% of the lakes in America are too polluted for fishing, aquatic life, or </a:t>
            </a:r>
            <a:r>
              <a:rPr lang="en-US" dirty="0" smtClean="0"/>
              <a:t>swimming.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1331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END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42315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:a="http://schemas.openxmlformats.org/drawingml/2006/main" xmlns="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21</TotalTime>
  <Words>229</Words>
  <Application>Microsoft Macintosh PowerPoint</Application>
  <PresentationFormat>Custom</PresentationFormat>
  <Paragraphs>20</Paragraphs>
  <Slides>7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Basis</vt:lpstr>
      <vt:lpstr>What is Pollution?</vt:lpstr>
      <vt:lpstr>What is water pollution?</vt:lpstr>
      <vt:lpstr>What is land pollution?</vt:lpstr>
      <vt:lpstr>What is air pollution?</vt:lpstr>
      <vt:lpstr>What is Noise pollution?</vt:lpstr>
      <vt:lpstr>FACTS: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Pollution?</dc:title>
  <dc:creator>BlazingLeo 786</dc:creator>
  <cp:lastModifiedBy>Barry Kramer</cp:lastModifiedBy>
  <cp:revision>4</cp:revision>
  <dcterms:created xsi:type="dcterms:W3CDTF">2018-05-12T03:09:38Z</dcterms:created>
  <dcterms:modified xsi:type="dcterms:W3CDTF">2018-05-12T03:10:26Z</dcterms:modified>
</cp:coreProperties>
</file>