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765FB8-F2A3-B447-9840-80AFE1E2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2142067"/>
          </a:xfrm>
        </p:spPr>
        <p:txBody>
          <a:bodyPr>
            <a:normAutofit/>
          </a:bodyPr>
          <a:lstStyle/>
          <a:p>
            <a:pPr algn="ctr"/>
            <a:r>
              <a:rPr lang="en-US" sz="9600" b="1"/>
              <a:t>My school</a:t>
            </a:r>
            <a:endParaRPr lang="ru-RU" sz="9600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4E07FC-ED25-2547-8BB8-E23D0365E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967"/>
            <a:ext cx="12192000" cy="632586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0057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000">
        <p14:vortex dir="r"/>
      </p:transition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27DB59-32BB-F74A-AFE5-3CD190AC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2142067"/>
          </a:xfrm>
        </p:spPr>
        <p:txBody>
          <a:bodyPr>
            <a:normAutofit/>
          </a:bodyPr>
          <a:lstStyle/>
          <a:p>
            <a:pPr algn="ctr"/>
            <a:r>
              <a:rPr lang="en-US" sz="9600" b="1"/>
              <a:t>My classroom</a:t>
            </a:r>
            <a:endParaRPr lang="ru-RU" sz="9600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C8A6C3-80DB-8444-98BD-8A745F0A9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4" y="1558637"/>
            <a:ext cx="5715000" cy="52993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89662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9E9ACD-488F-444C-AC52-91651514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75806"/>
          </a:xfrm>
        </p:spPr>
        <p:txBody>
          <a:bodyPr>
            <a:noAutofit/>
          </a:bodyPr>
          <a:lstStyle/>
          <a:p>
            <a:pPr algn="ctr"/>
            <a:r>
              <a:rPr lang="en-US" sz="9600" b="1"/>
              <a:t>English class</a:t>
            </a:r>
            <a:endParaRPr lang="ru-RU" sz="9600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419D75-B62A-C842-B4EA-CB607C5CB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948" y="1206088"/>
            <a:ext cx="6123214" cy="56519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0569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2AC41-3977-1048-809A-0DD3E7AE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b="1"/>
              <a:t>My teacher</a:t>
            </a:r>
            <a:endParaRPr lang="ru-RU" sz="9600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B2765E-087C-E546-83F5-654C0463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921" y="1066800"/>
            <a:ext cx="3636819" cy="57912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0261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:blinds dir="vert"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700EA4-50FC-FF49-BC50-2E743C79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428750"/>
          </a:xfrm>
        </p:spPr>
        <p:txBody>
          <a:bodyPr>
            <a:noAutofit/>
          </a:bodyPr>
          <a:lstStyle/>
          <a:p>
            <a:pPr algn="ctr"/>
            <a:r>
              <a:rPr lang="en-US" sz="9600" b="1"/>
              <a:t>Gym</a:t>
            </a:r>
            <a:endParaRPr lang="ru-RU" sz="9600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CFEA89-6D34-1E40-96B1-600EAB474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18" y="1428750"/>
            <a:ext cx="4675910" cy="542925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1932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650F2E-7173-2340-B3EF-A52FB384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3647951"/>
          </a:xfrm>
        </p:spPr>
        <p:txBody>
          <a:bodyPr>
            <a:normAutofit/>
          </a:bodyPr>
          <a:lstStyle/>
          <a:p>
            <a:pPr algn="ctr"/>
            <a:r>
              <a:rPr lang="en-US" sz="9600" b="1"/>
              <a:t>Thank you!</a:t>
            </a:r>
            <a:endParaRPr lang="ru-RU" sz="96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6E0E76-4FAB-0C4F-9499-0128FD5E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0049"/>
            <a:ext cx="12191999" cy="3647951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sz="4800" b="1" dirty="0"/>
              <a:t>Elaborated by </a:t>
            </a:r>
            <a:r>
              <a:rPr lang="en-US" sz="4800" b="1" dirty="0" err="1"/>
              <a:t>Mîţu</a:t>
            </a:r>
            <a:r>
              <a:rPr lang="en-US" sz="4800" b="1" dirty="0"/>
              <a:t> Ana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084460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6000">
        <p15:prstTrans prst="curtains"/>
      </p:transition>
    </mc:Choice>
    <mc:Fallback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Небесная</vt:lpstr>
      <vt:lpstr>My school</vt:lpstr>
      <vt:lpstr>My classroom</vt:lpstr>
      <vt:lpstr>English class</vt:lpstr>
      <vt:lpstr>My teacher</vt:lpstr>
      <vt:lpstr>Gym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37369325879</dc:creator>
  <cp:lastModifiedBy>Barry Kramer</cp:lastModifiedBy>
  <cp:revision>2</cp:revision>
  <dcterms:created xsi:type="dcterms:W3CDTF">2019-12-10T21:43:21Z</dcterms:created>
  <dcterms:modified xsi:type="dcterms:W3CDTF">2019-12-10T21:44:13Z</dcterms:modified>
</cp:coreProperties>
</file>