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04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2E7E-FF16-48DB-BBE1-244856648FB6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52E6-EEB4-4135-8AAD-D702F5104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74601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2E7E-FF16-48DB-BBE1-244856648FB6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52E6-EEB4-4135-8AAD-D702F5104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667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2E7E-FF16-48DB-BBE1-244856648FB6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52E6-EEB4-4135-8AAD-D702F5104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7634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2E7E-FF16-48DB-BBE1-244856648FB6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52E6-EEB4-4135-8AAD-D702F5104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2344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2E7E-FF16-48DB-BBE1-244856648FB6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52E6-EEB4-4135-8AAD-D702F5104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8291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2E7E-FF16-48DB-BBE1-244856648FB6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52E6-EEB4-4135-8AAD-D702F5104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63295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2E7E-FF16-48DB-BBE1-244856648FB6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52E6-EEB4-4135-8AAD-D702F5104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4710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2E7E-FF16-48DB-BBE1-244856648FB6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52E6-EEB4-4135-8AAD-D702F5104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3099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2E7E-FF16-48DB-BBE1-244856648FB6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52E6-EEB4-4135-8AAD-D702F5104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9782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2E7E-FF16-48DB-BBE1-244856648FB6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E0B52E6-EEB4-4135-8AAD-D702F5104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81201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2E7E-FF16-48DB-BBE1-244856648FB6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52E6-EEB4-4135-8AAD-D702F5104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47351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2E7E-FF16-48DB-BBE1-244856648FB6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52E6-EEB4-4135-8AAD-D702F5104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2379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2E7E-FF16-48DB-BBE1-244856648FB6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52E6-EEB4-4135-8AAD-D702F5104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240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2E7E-FF16-48DB-BBE1-244856648FB6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52E6-EEB4-4135-8AAD-D702F5104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4700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2E7E-FF16-48DB-BBE1-244856648FB6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52E6-EEB4-4135-8AAD-D702F5104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1832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2E7E-FF16-48DB-BBE1-244856648FB6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52E6-EEB4-4135-8AAD-D702F5104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001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2E7E-FF16-48DB-BBE1-244856648FB6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B52E6-EEB4-4135-8AAD-D702F5104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624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A212E7E-FF16-48DB-BBE1-244856648FB6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E0B52E6-EEB4-4135-8AAD-D702F5104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53611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14E90F3-690D-4DA5-840E-E6E611A5DB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1" y="569844"/>
            <a:ext cx="8574622" cy="342642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lgerian" panose="04020705040A02060702" pitchFamily="82" charset="0"/>
              </a:rPr>
              <a:t>What do you like best about your school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C7E2C3B-0035-4D32-97FD-BBFA40587A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Zoey Alizandra Diamante Guzman</a:t>
            </a:r>
          </a:p>
          <a:p>
            <a:r>
              <a:rPr lang="en-US" dirty="0"/>
              <a:t>Level 4-H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9319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6BA410C-FBBE-45E8-907D-503DFB4CD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5595730"/>
          </a:xfrm>
        </p:spPr>
        <p:txBody>
          <a:bodyPr>
            <a:normAutofit/>
          </a:bodyPr>
          <a:lstStyle/>
          <a:p>
            <a:r>
              <a:rPr lang="en-US" dirty="0"/>
              <a:t>"</a:t>
            </a:r>
            <a:r>
              <a:rPr lang="en-US" b="1" dirty="0"/>
              <a:t>I like my school</a:t>
            </a:r>
            <a:r>
              <a:rPr lang="en-US" dirty="0"/>
              <a:t> because it has some really cool teachers who make the lessons interesting and really make </a:t>
            </a:r>
            <a:r>
              <a:rPr lang="en-US" b="1" dirty="0"/>
              <a:t>you</a:t>
            </a:r>
            <a:r>
              <a:rPr lang="en-US" dirty="0"/>
              <a:t> want to work hard. "</a:t>
            </a:r>
            <a:r>
              <a:rPr lang="en-US" b="1" dirty="0"/>
              <a:t>I like school</a:t>
            </a:r>
            <a:r>
              <a:rPr lang="en-US" dirty="0"/>
              <a:t> because </a:t>
            </a:r>
            <a:r>
              <a:rPr lang="en-US" b="1" dirty="0"/>
              <a:t>I</a:t>
            </a:r>
            <a:r>
              <a:rPr lang="en-US" dirty="0"/>
              <a:t> get to </a:t>
            </a:r>
            <a:r>
              <a:rPr lang="en-US" b="1" dirty="0"/>
              <a:t>do</a:t>
            </a:r>
            <a:r>
              <a:rPr lang="en-US" dirty="0"/>
              <a:t> things that can't </a:t>
            </a:r>
            <a:r>
              <a:rPr lang="en-US" b="1" dirty="0"/>
              <a:t>do at</a:t>
            </a:r>
            <a:r>
              <a:rPr lang="en-US" dirty="0"/>
              <a:t> home and </a:t>
            </a:r>
            <a:r>
              <a:rPr lang="en-US" b="1" dirty="0"/>
              <a:t>I</a:t>
            </a:r>
            <a:r>
              <a:rPr lang="en-US" dirty="0"/>
              <a:t> love seeing </a:t>
            </a:r>
            <a:r>
              <a:rPr lang="en-US" b="1" dirty="0"/>
              <a:t>my</a:t>
            </a:r>
            <a:r>
              <a:rPr lang="en-US" dirty="0"/>
              <a:t> friends."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0509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604417A-026A-4670-BE9E-ACAE0E0D3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addition: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A71610C-A5D1-43A9-9561-B1518DABB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 I like the fact that there are </a:t>
            </a:r>
            <a:r>
              <a:rPr lang="en-US" sz="4000" b="1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computers</a:t>
            </a:r>
            <a:r>
              <a:rPr lang="en-US" sz="40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 available all over the school for me to use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583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2A4BF04-39B6-41A4-9436-DB6956F12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806" y="1633329"/>
            <a:ext cx="10018713" cy="3124201"/>
          </a:xfrm>
        </p:spPr>
        <p:txBody>
          <a:bodyPr/>
          <a:lstStyle/>
          <a:p>
            <a:r>
              <a:rPr lang="en-US" sz="40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I like the classes that I can take. I have learned a lot of cool stuff that is hard to learn at home.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3591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6AEABB3-AB02-4733-B3BE-159EB5C91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most of all: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EFA47F8-5571-4B41-9DBA-31A41B16E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A safe environment to explore which things I wanted to learn about: English, math’s and languages.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30378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73C0CBF-8078-4C3E-B2D7-367BE1892D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latin typeface="Algerian" panose="04020705040A02060702" pitchFamily="82" charset="0"/>
              </a:rPr>
              <a:t>Thank you and have </a:t>
            </a:r>
            <a:br>
              <a:rPr lang="en-US" dirty="0">
                <a:latin typeface="Algerian" panose="04020705040A02060702" pitchFamily="82" charset="0"/>
              </a:rPr>
            </a:br>
            <a:r>
              <a:rPr lang="en-US" dirty="0">
                <a:latin typeface="Algerian" panose="04020705040A02060702" pitchFamily="82" charset="0"/>
              </a:rPr>
              <a:t>a nice day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0391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14</TotalTime>
  <Words>160</Words>
  <Application>Microsoft Macintosh PowerPoint</Application>
  <PresentationFormat>Custom</PresentationFormat>
  <Paragraphs>10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Parallax</vt:lpstr>
      <vt:lpstr>What do you like best about your school</vt:lpstr>
      <vt:lpstr>"I like my school because it has some really cool teachers who make the lessons interesting and really make you want to work hard. "I like school because I get to do things that can't do at home and I love seeing my friends."</vt:lpstr>
      <vt:lpstr>In addition:</vt:lpstr>
      <vt:lpstr>Slide 4</vt:lpstr>
      <vt:lpstr>And most of all:</vt:lpstr>
      <vt:lpstr>Thank you and have  a nice day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like best about your school</dc:title>
  <dc:creator>osmali</dc:creator>
  <cp:lastModifiedBy>Barry Kramer</cp:lastModifiedBy>
  <cp:revision>8</cp:revision>
  <dcterms:created xsi:type="dcterms:W3CDTF">2019-12-11T03:53:36Z</dcterms:created>
  <dcterms:modified xsi:type="dcterms:W3CDTF">2019-12-11T03:53:59Z</dcterms:modified>
</cp:coreProperties>
</file>