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0066"/>
    <a:srgbClr val="990099"/>
    <a:srgbClr val="D8132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4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061" y="0"/>
            <a:ext cx="7766936" cy="2953555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Adobe Caslon Pro" panose="0205050205050A020403" pitchFamily="18" charset="0"/>
              </a:rPr>
              <a:t/>
            </a:r>
            <a:br>
              <a:rPr lang="en-US" sz="6600" dirty="0">
                <a:solidFill>
                  <a:schemeClr val="accent1">
                    <a:lumMod val="50000"/>
                  </a:schemeClr>
                </a:solidFill>
                <a:latin typeface="Adobe Caslon Pro" panose="0205050205050A020403" pitchFamily="18" charset="0"/>
              </a:rPr>
            </a:br>
            <a:r>
              <a:rPr lang="en-US" sz="6600" dirty="0" smtClean="0">
                <a:solidFill>
                  <a:schemeClr val="accent1">
                    <a:lumMod val="50000"/>
                  </a:schemeClr>
                </a:solidFill>
                <a:latin typeface="Adobe Caslon Pro" panose="0205050205050A020403" pitchFamily="18" charset="0"/>
              </a:rPr>
              <a:t>Global learning </a:t>
            </a:r>
            <a:br>
              <a:rPr lang="en-US" sz="6600" dirty="0" smtClean="0">
                <a:solidFill>
                  <a:schemeClr val="accent1">
                    <a:lumMod val="50000"/>
                  </a:schemeClr>
                </a:solidFill>
                <a:latin typeface="Adobe Caslon Pro" panose="0205050205050A020403" pitchFamily="18" charset="0"/>
              </a:rPr>
            </a:br>
            <a:r>
              <a:rPr lang="en-US" sz="6600" dirty="0" smtClean="0">
                <a:solidFill>
                  <a:schemeClr val="accent1">
                    <a:lumMod val="50000"/>
                  </a:schemeClr>
                </a:solidFill>
                <a:latin typeface="Adobe Caslon Pro" panose="0205050205050A020403" pitchFamily="18" charset="0"/>
              </a:rPr>
              <a:t>My school project </a:t>
            </a:r>
            <a:endParaRPr lang="en-US" sz="6600" dirty="0">
              <a:solidFill>
                <a:schemeClr val="accent1">
                  <a:lumMod val="50000"/>
                </a:schemeClr>
              </a:solidFill>
              <a:latin typeface="Adobe Caslon Pro" panose="0205050205050A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8061" y="2953555"/>
            <a:ext cx="7766936" cy="3604000"/>
          </a:xfrm>
        </p:spPr>
        <p:txBody>
          <a:bodyPr>
            <a:normAutofit lnSpcReduction="10000"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Crew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mates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Mariam Mohamed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Hannah yasser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Hana Mohamed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Jasmine </a:t>
            </a:r>
            <a:r>
              <a:rPr lang="en-US" sz="2800" dirty="0" err="1" smtClean="0">
                <a:solidFill>
                  <a:srgbClr val="FFFF00"/>
                </a:solidFill>
              </a:rPr>
              <a:t>mamdouh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00B050"/>
                </a:solidFill>
              </a:rPr>
              <a:t>Kenda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A</a:t>
            </a:r>
            <a:r>
              <a:rPr lang="en-US" sz="2800" dirty="0" err="1" smtClean="0">
                <a:solidFill>
                  <a:srgbClr val="00B050"/>
                </a:solidFill>
              </a:rPr>
              <a:t>bdelrahman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802674" y="3722960"/>
            <a:ext cx="3065346" cy="2065190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55279" y="195262"/>
            <a:ext cx="945969" cy="91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2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6241"/>
            <a:ext cx="8596668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990099"/>
                </a:solidFill>
              </a:rPr>
              <a:t>Our school activities</a:t>
            </a:r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16332" y="1270000"/>
            <a:ext cx="5906346" cy="1828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have many school activities like: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electro magnet.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Mixture of fruits and vegetables.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 our science class we made a healthy dish party with our best director ever.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13392" y="4837614"/>
            <a:ext cx="1924050" cy="18538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41771" y="109673"/>
            <a:ext cx="1194162" cy="11603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526938" y="4837614"/>
            <a:ext cx="2229666" cy="18538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591441" y="4837614"/>
            <a:ext cx="2181498" cy="18538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187337" y="3098801"/>
            <a:ext cx="2952205" cy="162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27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Why I love my teachers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lovely teachers  in our school that can give us gifts and they laugh a lot with us.</a:t>
            </a:r>
          </a:p>
          <a:p>
            <a:r>
              <a:rPr lang="en-US" dirty="0" smtClean="0"/>
              <a:t>In the English session our teacher always give us free time at the end of the session.</a:t>
            </a:r>
          </a:p>
          <a:p>
            <a:r>
              <a:rPr lang="en-US" dirty="0" smtClean="0"/>
              <a:t>Our English teacher let us eat any time in the session and let us drink any time because we have to drink a lot to be hydrated.</a:t>
            </a:r>
          </a:p>
          <a:p>
            <a:r>
              <a:rPr lang="en-US" dirty="0" smtClean="0"/>
              <a:t>We have a perfect novel in the English and Arabic.</a:t>
            </a:r>
          </a:p>
          <a:p>
            <a:r>
              <a:rPr lang="en-US" dirty="0" smtClean="0"/>
              <a:t>We are lucky students to have these teachers.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94467" y="73860"/>
            <a:ext cx="1102723" cy="1071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89963" y="4340470"/>
            <a:ext cx="2957648" cy="1478824"/>
          </a:xfrm>
          <a:prstGeom prst="rect">
            <a:avLst/>
          </a:prstGeom>
          <a:effectLst/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3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62594"/>
            <a:ext cx="8596668" cy="100293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will I want to change in my school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787606"/>
            <a:ext cx="8596668" cy="24114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school is nice but I want to change somethings: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 want to make the playground bigger.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 want to have every day German session , English session longer so do the Math.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Go a lot of trips.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Make a lot of activities.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848445" y="117567"/>
            <a:ext cx="1196494" cy="116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17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 love my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love my school , because I learn new things.</a:t>
            </a:r>
          </a:p>
          <a:p>
            <a:r>
              <a:rPr lang="en-US" dirty="0" smtClean="0"/>
              <a:t>I see my friends and the real  reason why I love my school is because its really a place that a person grows up.</a:t>
            </a:r>
          </a:p>
          <a:p>
            <a:r>
              <a:rPr lang="en-US" dirty="0" smtClean="0"/>
              <a:t>Its really like your home.</a:t>
            </a:r>
          </a:p>
          <a:p>
            <a:r>
              <a:rPr lang="en-US" dirty="0" smtClean="0"/>
              <a:t>I think I go to school more than I sit at my home so its my second home!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896426" y="70654"/>
            <a:ext cx="1109324" cy="107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968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be safe from covid</a:t>
            </a:r>
            <a:r>
              <a:rPr lang="en-US" dirty="0"/>
              <a:t>-</a:t>
            </a:r>
            <a:r>
              <a:rPr lang="en-US" dirty="0" smtClean="0"/>
              <a:t>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Hey guys today I will talk about how to be safe from covid</a:t>
            </a:r>
            <a:r>
              <a:rPr lang="en-US" dirty="0"/>
              <a:t>-</a:t>
            </a:r>
            <a:r>
              <a:rPr lang="en-US" dirty="0" smtClean="0"/>
              <a:t>19 in school.</a:t>
            </a:r>
          </a:p>
          <a:p>
            <a:r>
              <a:rPr lang="en-US" dirty="0" smtClean="0"/>
              <a:t>First we have to clean our hands with  hand sanitizer  </a:t>
            </a:r>
          </a:p>
          <a:p>
            <a:r>
              <a:rPr lang="en-US" dirty="0" smtClean="0"/>
              <a:t>You must to wear your mask.</a:t>
            </a:r>
          </a:p>
          <a:p>
            <a:r>
              <a:rPr lang="en-US" dirty="0" smtClean="0"/>
              <a:t>We must have social distance between you and your friends.</a:t>
            </a:r>
          </a:p>
          <a:p>
            <a:r>
              <a:rPr lang="en-US" dirty="0" smtClean="0"/>
              <a:t>Don’t use others things.</a:t>
            </a:r>
          </a:p>
          <a:p>
            <a:r>
              <a:rPr lang="en-US" dirty="0" smtClean="0"/>
              <a:t>Don’t put your hands on your face.</a:t>
            </a:r>
          </a:p>
          <a:p>
            <a:r>
              <a:rPr lang="en-US" dirty="0" smtClean="0"/>
              <a:t>Those things you should do in your school because to be safe from covid</a:t>
            </a:r>
            <a:r>
              <a:rPr lang="en-US" dirty="0"/>
              <a:t>-</a:t>
            </a:r>
            <a:r>
              <a:rPr lang="en-US" dirty="0" smtClean="0"/>
              <a:t>19.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585165" y="5237995"/>
            <a:ext cx="1428208" cy="8033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133291" y="0"/>
            <a:ext cx="1140711" cy="110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411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23406"/>
            <a:ext cx="8596668" cy="376210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Thank you for reading our presentation…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Hope you like it...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572039" y="3060791"/>
            <a:ext cx="2807258" cy="18247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54532" y="64634"/>
            <a:ext cx="1116533" cy="108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67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</TotalTime>
  <Words>367</Words>
  <Application>Microsoft Macintosh PowerPoint</Application>
  <PresentationFormat>Custom</PresentationFormat>
  <Paragraphs>38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 Global learning  My school project </vt:lpstr>
      <vt:lpstr>Our school activities</vt:lpstr>
      <vt:lpstr>Why I love my teachers </vt:lpstr>
      <vt:lpstr>What will I want to change in my school</vt:lpstr>
      <vt:lpstr>Why I love my school</vt:lpstr>
      <vt:lpstr>How to be safe from covid-19 </vt:lpstr>
      <vt:lpstr>Thank you for reading our presentation… Hope you like it...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school project</dc:title>
  <dc:creator>yasser saad</dc:creator>
  <cp:lastModifiedBy>Barry Kramer</cp:lastModifiedBy>
  <cp:revision>25</cp:revision>
  <dcterms:created xsi:type="dcterms:W3CDTF">2020-12-28T03:09:58Z</dcterms:created>
  <dcterms:modified xsi:type="dcterms:W3CDTF">2020-12-28T03:10:39Z</dcterms:modified>
</cp:coreProperties>
</file>