
<file path=[Content_Types].xml><?xml version="1.0" encoding="utf-8"?>
<Types xmlns="http://schemas.openxmlformats.org/package/2006/content-types">
  <Override PartName="/ppt/slides/slide3.xml" ContentType="application/vnd.openxmlformats-officedocument.presentationml.slide+xml"/>
  <Override PartName="/docProps/core.xml" ContentType="application/vnd.openxmlformats-package.core-properties+xml"/>
  <Override PartName="/ppt/slideLayouts/slideLayout6.xml" ContentType="application/vnd.openxmlformats-officedocument.presentationml.slideLayout+xml"/>
  <Default Extension="rels" ContentType="application/vnd.openxmlformats-package.relationships+xml"/>
  <Override PartName="/ppt/slideLayouts/slideLayout8.xml" ContentType="application/vnd.openxmlformats-officedocument.presentationml.slideLayout+xml"/>
  <Override PartName="/ppt/slideLayouts/slideLayout1.xml" ContentType="application/vnd.openxmlformats-officedocument.presentationml.slideLayout+xml"/>
  <Default Extension="png" ContentType="image/png"/>
  <Override PartName="/ppt/slideLayouts/slideLayout11.xml" ContentType="application/vnd.openxmlformats-officedocument.presentationml.slideLayout+xml"/>
  <Override PartName="/ppt/slideLayouts/slideLayout3.xml" ContentType="application/vnd.openxmlformats-officedocument.presentationml.slideLayout+xml"/>
  <Default Extension="xml" ContentType="application/xml"/>
  <Override PartName="/ppt/slides/slide2.xml" ContentType="application/vnd.openxmlformats-officedocument.presentationml.slide+xml"/>
  <Override PartName="/docProps/app.xml" ContentType="application/vnd.openxmlformats-officedocument.extended-properties+xml"/>
  <Override PartName="/ppt/slideMasters/slideMaster1.xml" ContentType="application/vnd.openxmlformats-officedocument.presentationml.slideMaster+xml"/>
  <Override PartName="/ppt/slideLayouts/slideLayout5.xml" ContentType="application/vnd.openxmlformats-officedocument.presentationml.slideLayout+xml"/>
  <Override PartName="/ppt/viewProps.xml" ContentType="application/vnd.openxmlformats-officedocument.presentationml.viewProps+xml"/>
  <Override PartName="/ppt/slideLayouts/slideLayout7.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presProps.xml" ContentType="application/vnd.openxmlformats-officedocument.presentationml.presProps+xml"/>
  <Override PartName="/ppt/slideLayouts/slideLayout2.xml" ContentType="application/vnd.openxmlformats-officedocument.presentationml.slideLayout+xml"/>
  <Override PartName="/ppt/presentation.xml" ContentType="application/vnd.openxmlformats-officedocument.presentationml.presentation.main+xml"/>
  <Default Extension="bin" ContentType="application/vnd.openxmlformats-officedocument.presentationml.printerSettings"/>
  <Override PartName="/ppt/slides/slide1.xml" ContentType="application/vnd.openxmlformats-officedocument.presentationml.slide+xml"/>
  <Default Extension="jpeg" ContentType="image/jpeg"/>
  <Override PartName="/ppt/slideLayouts/slideLayout4.xml" ContentType="application/vnd.openxmlformats-officedocument.presentationml.slideLayout+xml"/>
  <Override PartName="/ppt/tableStyles.xml" ContentType="application/vnd.openxmlformats-officedocument.presentationml.tableStyles+xml"/>
  <Override PartName="/ppt/theme/theme1.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48" r:id="rId1"/>
  </p:sldMasterIdLst>
  <p:sldIdLst>
    <p:sldId id="256" r:id="rId2"/>
    <p:sldId id="257" r:id="rId3"/>
    <p:sldId id="258"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32767"/>
    </p:ext>
    <p:ext uri="{FD5EFAAD-0ECE-453E-9831-46B23BE46B34}">
      <p15:chartTrackingRefBased xmlns:p15="http://schemas.microsoft.com/office/powerpoint/2012/main" xmlns:p="http://schemas.openxmlformats.org/presentationml/2006/main" xmlns:r="http://schemas.openxmlformats.org/officeDocument/2006/relationships" xmlns:a="http://schemas.openxmlformats.org/drawingml/2006/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4660"/>
  </p:normalViewPr>
  <p:slideViewPr>
    <p:cSldViewPr snapToGrid="0" snapToObjects="1">
      <p:cViewPr varScale="1">
        <p:scale>
          <a:sx n="81" d="100"/>
          <a:sy n="81" d="100"/>
        </p:scale>
        <p:origin x="-104" y="-112"/>
      </p:cViewPr>
      <p:guideLst>
        <p:guide orient="horz" pos="2160"/>
        <p:guide pos="384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printerSettings" Target="printerSettings/printerSettings1.bin"/><Relationship Id="rId6" Type="http://schemas.openxmlformats.org/officeDocument/2006/relationships/presProps" Target="presProps.xml"/><Relationship Id="rId7" Type="http://schemas.openxmlformats.org/officeDocument/2006/relationships/viewProps" Target="viewProps.xml"/><Relationship Id="rId8" Type="http://schemas.openxmlformats.org/officeDocument/2006/relationships/theme" Target="theme/theme1.xml"/><Relationship Id="rId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C0C7947D-4794-B848-949A-8E107136523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715D676C-22B0-4D4E-A2A4-2A5FE0F1C23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CC68E645-00F7-0F44-B554-6B947AD7C943}"/>
              </a:ext>
            </a:extLst>
          </p:cNvPr>
          <p:cNvSpPr>
            <a:spLocks noGrp="1"/>
          </p:cNvSpPr>
          <p:nvPr>
            <p:ph type="dt" sz="half" idx="10"/>
          </p:nvPr>
        </p:nvSpPr>
        <p:spPr/>
        <p:txBody>
          <a:bodyPr/>
          <a:lstStyle/>
          <a:p>
            <a:fld id="{750BC3F6-3263-3546-80E0-A07EAECE845B}" type="datetimeFigureOut">
              <a:rPr lang="en-US" smtClean="0"/>
              <a:pPr/>
              <a:t>12/27/20</a:t>
            </a:fld>
            <a:endParaRPr lang="en-US"/>
          </a:p>
        </p:txBody>
      </p:sp>
      <p:sp>
        <p:nvSpPr>
          <p:cNvPr id="5" name="Footer Placeholder 4">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32D1EEE3-A298-D840-AB37-8F034CF657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82D8CC4D-3CAA-8447-9587-2F37CAB57D7C}"/>
              </a:ext>
            </a:extLst>
          </p:cNvPr>
          <p:cNvSpPr>
            <a:spLocks noGrp="1"/>
          </p:cNvSpPr>
          <p:nvPr>
            <p:ph type="sldNum" sz="quarter" idx="12"/>
          </p:nvPr>
        </p:nvSpPr>
        <p:spPr/>
        <p:txBody>
          <a:bodyPr/>
          <a:lstStyle/>
          <a:p>
            <a:fld id="{D5014092-80FC-B34B-A2FF-D0D4A3A1A416}"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80839848"/>
      </p:ext>
    </p:extLst>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712FFA64-E028-904C-A466-665A79905B8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D6971BD5-620E-1643-957D-32E08C75B6A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0697A2D8-2306-3440-9ECA-8FDD48198999}"/>
              </a:ext>
            </a:extLst>
          </p:cNvPr>
          <p:cNvSpPr>
            <a:spLocks noGrp="1"/>
          </p:cNvSpPr>
          <p:nvPr>
            <p:ph type="dt" sz="half" idx="10"/>
          </p:nvPr>
        </p:nvSpPr>
        <p:spPr/>
        <p:txBody>
          <a:bodyPr/>
          <a:lstStyle/>
          <a:p>
            <a:fld id="{750BC3F6-3263-3546-80E0-A07EAECE845B}" type="datetimeFigureOut">
              <a:rPr lang="en-US" smtClean="0"/>
              <a:pPr/>
              <a:t>12/27/20</a:t>
            </a:fld>
            <a:endParaRPr lang="en-US"/>
          </a:p>
        </p:txBody>
      </p:sp>
      <p:sp>
        <p:nvSpPr>
          <p:cNvPr id="5" name="Footer Placeholder 4">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24ACD8DD-56ED-564C-BBAD-904091A582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D47338A8-CA3C-1E42-9760-54AFF1B7A2DE}"/>
              </a:ext>
            </a:extLst>
          </p:cNvPr>
          <p:cNvSpPr>
            <a:spLocks noGrp="1"/>
          </p:cNvSpPr>
          <p:nvPr>
            <p:ph type="sldNum" sz="quarter" idx="12"/>
          </p:nvPr>
        </p:nvSpPr>
        <p:spPr/>
        <p:txBody>
          <a:bodyPr/>
          <a:lstStyle/>
          <a:p>
            <a:fld id="{D5014092-80FC-B34B-A2FF-D0D4A3A1A416}"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85895482"/>
      </p:ext>
    </p:extLst>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F8C6E5DE-036B-5B48-8B39-5D288CD1940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1221F7C0-0A57-AE48-B866-3770913E330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6C2EFC43-2A2E-7141-A966-27C4EDC61704}"/>
              </a:ext>
            </a:extLst>
          </p:cNvPr>
          <p:cNvSpPr>
            <a:spLocks noGrp="1"/>
          </p:cNvSpPr>
          <p:nvPr>
            <p:ph type="dt" sz="half" idx="10"/>
          </p:nvPr>
        </p:nvSpPr>
        <p:spPr/>
        <p:txBody>
          <a:bodyPr/>
          <a:lstStyle/>
          <a:p>
            <a:fld id="{750BC3F6-3263-3546-80E0-A07EAECE845B}" type="datetimeFigureOut">
              <a:rPr lang="en-US" smtClean="0"/>
              <a:pPr/>
              <a:t>12/27/20</a:t>
            </a:fld>
            <a:endParaRPr lang="en-US"/>
          </a:p>
        </p:txBody>
      </p:sp>
      <p:sp>
        <p:nvSpPr>
          <p:cNvPr id="5" name="Footer Placeholder 4">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09C99E78-0E3C-8244-8585-2468BE8E65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C0374FA2-4A70-8348-8F9F-537A6306FF04}"/>
              </a:ext>
            </a:extLst>
          </p:cNvPr>
          <p:cNvSpPr>
            <a:spLocks noGrp="1"/>
          </p:cNvSpPr>
          <p:nvPr>
            <p:ph type="sldNum" sz="quarter" idx="12"/>
          </p:nvPr>
        </p:nvSpPr>
        <p:spPr/>
        <p:txBody>
          <a:bodyPr/>
          <a:lstStyle/>
          <a:p>
            <a:fld id="{D5014092-80FC-B34B-A2FF-D0D4A3A1A416}"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05732399"/>
      </p:ext>
    </p:extLst>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0B47ACB4-46C6-5346-94B7-23EEE8B8B98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1C527E6D-509C-BA44-B3EB-DBD2DFF0386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9C1473F7-D638-9F4D-8A8C-5A4080C4142E}"/>
              </a:ext>
            </a:extLst>
          </p:cNvPr>
          <p:cNvSpPr>
            <a:spLocks noGrp="1"/>
          </p:cNvSpPr>
          <p:nvPr>
            <p:ph type="dt" sz="half" idx="10"/>
          </p:nvPr>
        </p:nvSpPr>
        <p:spPr/>
        <p:txBody>
          <a:bodyPr/>
          <a:lstStyle/>
          <a:p>
            <a:fld id="{750BC3F6-3263-3546-80E0-A07EAECE845B}" type="datetimeFigureOut">
              <a:rPr lang="en-US" smtClean="0"/>
              <a:pPr/>
              <a:t>12/27/20</a:t>
            </a:fld>
            <a:endParaRPr lang="en-US"/>
          </a:p>
        </p:txBody>
      </p:sp>
      <p:sp>
        <p:nvSpPr>
          <p:cNvPr id="5" name="Footer Placeholder 4">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52A2CF47-E3FA-7642-8E1B-EE2344F537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C74E4418-0285-8543-A293-5F64DD10EA0C}"/>
              </a:ext>
            </a:extLst>
          </p:cNvPr>
          <p:cNvSpPr>
            <a:spLocks noGrp="1"/>
          </p:cNvSpPr>
          <p:nvPr>
            <p:ph type="sldNum" sz="quarter" idx="12"/>
          </p:nvPr>
        </p:nvSpPr>
        <p:spPr/>
        <p:txBody>
          <a:bodyPr/>
          <a:lstStyle/>
          <a:p>
            <a:fld id="{D5014092-80FC-B34B-A2FF-D0D4A3A1A416}"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75919131"/>
      </p:ext>
    </p:extLst>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9461A33C-E4AC-6E48-A0BB-2A335CA2B16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644019FB-63D8-8141-9723-79F2B176ABB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0BC904E4-B759-7C45-8A83-F0976F87CA10}"/>
              </a:ext>
            </a:extLst>
          </p:cNvPr>
          <p:cNvSpPr>
            <a:spLocks noGrp="1"/>
          </p:cNvSpPr>
          <p:nvPr>
            <p:ph type="dt" sz="half" idx="10"/>
          </p:nvPr>
        </p:nvSpPr>
        <p:spPr/>
        <p:txBody>
          <a:bodyPr/>
          <a:lstStyle/>
          <a:p>
            <a:fld id="{750BC3F6-3263-3546-80E0-A07EAECE845B}" type="datetimeFigureOut">
              <a:rPr lang="en-US" smtClean="0"/>
              <a:pPr/>
              <a:t>12/27/20</a:t>
            </a:fld>
            <a:endParaRPr lang="en-US"/>
          </a:p>
        </p:txBody>
      </p:sp>
      <p:sp>
        <p:nvSpPr>
          <p:cNvPr id="5" name="Footer Placeholder 4">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6CFD17E6-2B93-B14C-A656-B825DF79DA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8FDEF621-CD34-5B41-B8C7-8D6E960E54F2}"/>
              </a:ext>
            </a:extLst>
          </p:cNvPr>
          <p:cNvSpPr>
            <a:spLocks noGrp="1"/>
          </p:cNvSpPr>
          <p:nvPr>
            <p:ph type="sldNum" sz="quarter" idx="12"/>
          </p:nvPr>
        </p:nvSpPr>
        <p:spPr/>
        <p:txBody>
          <a:bodyPr/>
          <a:lstStyle/>
          <a:p>
            <a:fld id="{D5014092-80FC-B34B-A2FF-D0D4A3A1A416}"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49274259"/>
      </p:ext>
    </p:extLst>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3F9BFED2-53C4-5544-B82F-9EC09ACB611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392574B2-67BF-0D4A-9919-87EF35E5FA2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B57FEA9B-4109-814C-B2EC-884568DD193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1254576F-5A1F-0544-BC88-717E19B8B0CB}"/>
              </a:ext>
            </a:extLst>
          </p:cNvPr>
          <p:cNvSpPr>
            <a:spLocks noGrp="1"/>
          </p:cNvSpPr>
          <p:nvPr>
            <p:ph type="dt" sz="half" idx="10"/>
          </p:nvPr>
        </p:nvSpPr>
        <p:spPr/>
        <p:txBody>
          <a:bodyPr/>
          <a:lstStyle/>
          <a:p>
            <a:fld id="{750BC3F6-3263-3546-80E0-A07EAECE845B}" type="datetimeFigureOut">
              <a:rPr lang="en-US" smtClean="0"/>
              <a:pPr/>
              <a:t>12/27/20</a:t>
            </a:fld>
            <a:endParaRPr lang="en-US"/>
          </a:p>
        </p:txBody>
      </p:sp>
      <p:sp>
        <p:nvSpPr>
          <p:cNvPr id="6" name="Footer Placeholder 5">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DA636DC4-2445-CE4D-B04D-AE9979074D2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DF0B43FD-F146-4F42-9B8C-3259145D2A74}"/>
              </a:ext>
            </a:extLst>
          </p:cNvPr>
          <p:cNvSpPr>
            <a:spLocks noGrp="1"/>
          </p:cNvSpPr>
          <p:nvPr>
            <p:ph type="sldNum" sz="quarter" idx="12"/>
          </p:nvPr>
        </p:nvSpPr>
        <p:spPr/>
        <p:txBody>
          <a:bodyPr/>
          <a:lstStyle/>
          <a:p>
            <a:fld id="{D5014092-80FC-B34B-A2FF-D0D4A3A1A416}"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93975903"/>
      </p:ext>
    </p:extLst>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03163B6B-30BA-5849-812B-55B9D2602B8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F46F7734-32AA-AD42-9183-5D1090EEF5D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73B290BE-0392-FD45-904F-2CF0A6C541A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223F7281-5DD4-7D4F-8C30-6F18DB4C8A8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6AE2DDCB-0E69-4F4F-B88D-C08852DEB2C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A3F5C459-ED18-FF40-9EB3-F324CC8DC83F}"/>
              </a:ext>
            </a:extLst>
          </p:cNvPr>
          <p:cNvSpPr>
            <a:spLocks noGrp="1"/>
          </p:cNvSpPr>
          <p:nvPr>
            <p:ph type="dt" sz="half" idx="10"/>
          </p:nvPr>
        </p:nvSpPr>
        <p:spPr/>
        <p:txBody>
          <a:bodyPr/>
          <a:lstStyle/>
          <a:p>
            <a:fld id="{750BC3F6-3263-3546-80E0-A07EAECE845B}" type="datetimeFigureOut">
              <a:rPr lang="en-US" smtClean="0"/>
              <a:pPr/>
              <a:t>12/27/20</a:t>
            </a:fld>
            <a:endParaRPr lang="en-US"/>
          </a:p>
        </p:txBody>
      </p:sp>
      <p:sp>
        <p:nvSpPr>
          <p:cNvPr id="8" name="Footer Placeholder 7">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84BE4AF0-4353-3942-ADB7-E4C597FAAD4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10142AAF-5291-8B43-A484-8F426FFD2AA9}"/>
              </a:ext>
            </a:extLst>
          </p:cNvPr>
          <p:cNvSpPr>
            <a:spLocks noGrp="1"/>
          </p:cNvSpPr>
          <p:nvPr>
            <p:ph type="sldNum" sz="quarter" idx="12"/>
          </p:nvPr>
        </p:nvSpPr>
        <p:spPr/>
        <p:txBody>
          <a:bodyPr/>
          <a:lstStyle/>
          <a:p>
            <a:fld id="{D5014092-80FC-B34B-A2FF-D0D4A3A1A416}"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02758312"/>
      </p:ext>
    </p:extLst>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D28C4E2D-1866-F945-9B40-6405EA92D2C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DB8F1D59-251E-D148-84D9-6913FC7054B5}"/>
              </a:ext>
            </a:extLst>
          </p:cNvPr>
          <p:cNvSpPr>
            <a:spLocks noGrp="1"/>
          </p:cNvSpPr>
          <p:nvPr>
            <p:ph type="dt" sz="half" idx="10"/>
          </p:nvPr>
        </p:nvSpPr>
        <p:spPr/>
        <p:txBody>
          <a:bodyPr/>
          <a:lstStyle/>
          <a:p>
            <a:fld id="{750BC3F6-3263-3546-80E0-A07EAECE845B}" type="datetimeFigureOut">
              <a:rPr lang="en-US" smtClean="0"/>
              <a:pPr/>
              <a:t>12/27/20</a:t>
            </a:fld>
            <a:endParaRPr lang="en-US"/>
          </a:p>
        </p:txBody>
      </p:sp>
      <p:sp>
        <p:nvSpPr>
          <p:cNvPr id="4" name="Footer Placeholder 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45BF5A4E-ED48-C844-8AE4-7AA79F345F5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AE6C4D6E-BD50-2B42-9B4D-7B8131765C4A}"/>
              </a:ext>
            </a:extLst>
          </p:cNvPr>
          <p:cNvSpPr>
            <a:spLocks noGrp="1"/>
          </p:cNvSpPr>
          <p:nvPr>
            <p:ph type="sldNum" sz="quarter" idx="12"/>
          </p:nvPr>
        </p:nvSpPr>
        <p:spPr/>
        <p:txBody>
          <a:bodyPr/>
          <a:lstStyle/>
          <a:p>
            <a:fld id="{D5014092-80FC-B34B-A2FF-D0D4A3A1A416}"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83224449"/>
      </p:ext>
    </p:extLst>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07A503D3-5808-CE4A-943F-083300B63642}"/>
              </a:ext>
            </a:extLst>
          </p:cNvPr>
          <p:cNvSpPr>
            <a:spLocks noGrp="1"/>
          </p:cNvSpPr>
          <p:nvPr>
            <p:ph type="dt" sz="half" idx="10"/>
          </p:nvPr>
        </p:nvSpPr>
        <p:spPr/>
        <p:txBody>
          <a:bodyPr/>
          <a:lstStyle/>
          <a:p>
            <a:fld id="{750BC3F6-3263-3546-80E0-A07EAECE845B}" type="datetimeFigureOut">
              <a:rPr lang="en-US" smtClean="0"/>
              <a:pPr/>
              <a:t>12/27/20</a:t>
            </a:fld>
            <a:endParaRPr lang="en-US"/>
          </a:p>
        </p:txBody>
      </p:sp>
      <p:sp>
        <p:nvSpPr>
          <p:cNvPr id="3" name="Footer Placeholder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BA903128-4BE2-7E40-AA3A-533A135C1AD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E785B193-336F-0D44-9F94-DC50FF1C9B3B}"/>
              </a:ext>
            </a:extLst>
          </p:cNvPr>
          <p:cNvSpPr>
            <a:spLocks noGrp="1"/>
          </p:cNvSpPr>
          <p:nvPr>
            <p:ph type="sldNum" sz="quarter" idx="12"/>
          </p:nvPr>
        </p:nvSpPr>
        <p:spPr/>
        <p:txBody>
          <a:bodyPr/>
          <a:lstStyle/>
          <a:p>
            <a:fld id="{D5014092-80FC-B34B-A2FF-D0D4A3A1A416}"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77101663"/>
      </p:ext>
    </p:extLst>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00D159D8-9327-7F40-AA8C-37267EB119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B515FA73-268D-0241-B37A-BA2B3F97B9E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1F079A7C-C20C-9941-831A-B6BABDBBA3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3580D747-461E-F040-B43B-D53571BFF308}"/>
              </a:ext>
            </a:extLst>
          </p:cNvPr>
          <p:cNvSpPr>
            <a:spLocks noGrp="1"/>
          </p:cNvSpPr>
          <p:nvPr>
            <p:ph type="dt" sz="half" idx="10"/>
          </p:nvPr>
        </p:nvSpPr>
        <p:spPr/>
        <p:txBody>
          <a:bodyPr/>
          <a:lstStyle/>
          <a:p>
            <a:fld id="{750BC3F6-3263-3546-80E0-A07EAECE845B}" type="datetimeFigureOut">
              <a:rPr lang="en-US" smtClean="0"/>
              <a:pPr/>
              <a:t>12/27/20</a:t>
            </a:fld>
            <a:endParaRPr lang="en-US"/>
          </a:p>
        </p:txBody>
      </p:sp>
      <p:sp>
        <p:nvSpPr>
          <p:cNvPr id="6" name="Footer Placeholder 5">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FC42D09C-822C-C94A-A96E-128EB6042D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D8CC441D-75D5-6D44-906C-0C8C33C45699}"/>
              </a:ext>
            </a:extLst>
          </p:cNvPr>
          <p:cNvSpPr>
            <a:spLocks noGrp="1"/>
          </p:cNvSpPr>
          <p:nvPr>
            <p:ph type="sldNum" sz="quarter" idx="12"/>
          </p:nvPr>
        </p:nvSpPr>
        <p:spPr/>
        <p:txBody>
          <a:bodyPr/>
          <a:lstStyle/>
          <a:p>
            <a:fld id="{D5014092-80FC-B34B-A2FF-D0D4A3A1A416}"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18668871"/>
      </p:ext>
    </p:extLst>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1AF408E6-9E42-7145-8E72-52C2DA9E32D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381235D0-872D-C04C-B1B6-B71696CE26E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F631DFF2-A82C-054A-8AB7-A825214FD0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FB99A820-5177-524C-B9BC-A6DAFA0167CA}"/>
              </a:ext>
            </a:extLst>
          </p:cNvPr>
          <p:cNvSpPr>
            <a:spLocks noGrp="1"/>
          </p:cNvSpPr>
          <p:nvPr>
            <p:ph type="dt" sz="half" idx="10"/>
          </p:nvPr>
        </p:nvSpPr>
        <p:spPr/>
        <p:txBody>
          <a:bodyPr/>
          <a:lstStyle/>
          <a:p>
            <a:fld id="{750BC3F6-3263-3546-80E0-A07EAECE845B}" type="datetimeFigureOut">
              <a:rPr lang="en-US" smtClean="0"/>
              <a:pPr/>
              <a:t>12/27/20</a:t>
            </a:fld>
            <a:endParaRPr lang="en-US"/>
          </a:p>
        </p:txBody>
      </p:sp>
      <p:sp>
        <p:nvSpPr>
          <p:cNvPr id="6" name="Footer Placeholder 5">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1CCFADE0-4E7A-8945-99EA-33886973E15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3CBB5600-73B6-4049-B9D2-4EE95EDBF94A}"/>
              </a:ext>
            </a:extLst>
          </p:cNvPr>
          <p:cNvSpPr>
            <a:spLocks noGrp="1"/>
          </p:cNvSpPr>
          <p:nvPr>
            <p:ph type="sldNum" sz="quarter" idx="12"/>
          </p:nvPr>
        </p:nvSpPr>
        <p:spPr/>
        <p:txBody>
          <a:bodyPr/>
          <a:lstStyle/>
          <a:p>
            <a:fld id="{D5014092-80FC-B34B-A2FF-D0D4A3A1A416}"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0093235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9A0F3F47-6CF4-6B4A-8C14-C11592308B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E9123313-541D-F34E-AAE0-72B765E72E4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5AC500D7-8311-844C-99E9-09569FB62C5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0BC3F6-3263-3546-80E0-A07EAECE845B}" type="datetimeFigureOut">
              <a:rPr lang="en-US" smtClean="0"/>
              <a:pPr/>
              <a:t>12/27/20</a:t>
            </a:fld>
            <a:endParaRPr lang="en-US"/>
          </a:p>
        </p:txBody>
      </p:sp>
      <p:sp>
        <p:nvSpPr>
          <p:cNvPr id="5" name="Footer Placeholder 4">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1FAF3072-BA7F-B444-9270-ECEC6A2372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F1519963-517B-9F49-8F88-C2B07947EC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014092-80FC-B34B-A2FF-D0D4A3A1A416}"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54542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95994894-B773-2847-B6FB-E90F9D3241C5}"/>
              </a:ext>
            </a:extLst>
          </p:cNvPr>
          <p:cNvSpPr>
            <a:spLocks noGrp="1"/>
          </p:cNvSpPr>
          <p:nvPr>
            <p:ph type="ctrTitle"/>
          </p:nvPr>
        </p:nvSpPr>
        <p:spPr/>
        <p:txBody>
          <a:bodyPr/>
          <a:lstStyle/>
          <a:p>
            <a:r>
              <a:rPr lang="en-US" sz="1800" dirty="0">
                <a:effectLst/>
                <a:latin typeface="Calibri" panose="020F0502020204030204" pitchFamily="34" charset="0"/>
                <a:ea typeface="Times New Roman" panose="02020603050405020304" pitchFamily="18" charset="0"/>
                <a:cs typeface="Arial" panose="020B0604020202020204" pitchFamily="34" charset="0"/>
              </a:rPr>
              <a:t> </a:t>
            </a:r>
            <a:br>
              <a:rPr lang="en-US" sz="1800" dirty="0">
                <a:effectLst/>
                <a:latin typeface="Calibri" panose="020F0502020204030204" pitchFamily="34" charset="0"/>
                <a:ea typeface="Times New Roman" panose="02020603050405020304" pitchFamily="18" charset="0"/>
                <a:cs typeface="Arial" panose="020B0604020202020204" pitchFamily="34" charset="0"/>
              </a:rPr>
            </a:br>
            <a:endParaRPr lang="en-US" dirty="0"/>
          </a:p>
        </p:txBody>
      </p:sp>
      <p:sp>
        <p:nvSpPr>
          <p:cNvPr id="5" name="TextBox 4">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E305D58A-9403-3144-91EC-AD6442FA99BA}"/>
              </a:ext>
            </a:extLst>
          </p:cNvPr>
          <p:cNvSpPr txBox="1"/>
          <p:nvPr/>
        </p:nvSpPr>
        <p:spPr>
          <a:xfrm>
            <a:off x="-6194" y="693807"/>
            <a:ext cx="6102194" cy="5632311"/>
          </a:xfrm>
          <a:prstGeom prst="rect">
            <a:avLst/>
          </a:prstGeom>
          <a:noFill/>
        </p:spPr>
        <p:txBody>
          <a:bodyPr wrap="square">
            <a:spAutoFit/>
          </a:bodyPr>
          <a:lstStyle/>
          <a:p>
            <a:pPr marL="0" marR="0">
              <a:spcBef>
                <a:spcPts val="0"/>
              </a:spcBef>
              <a:spcAft>
                <a:spcPts val="0"/>
              </a:spcAft>
            </a:pPr>
            <a:r>
              <a:rPr lang="en-US" sz="2400" dirty="0">
                <a:effectLst/>
                <a:latin typeface="Calibri" panose="020F0502020204030204" pitchFamily="34" charset="0"/>
                <a:ea typeface="Times New Roman" panose="02020603050405020304" pitchFamily="18" charset="0"/>
                <a:cs typeface="Arial" panose="020B0604020202020204" pitchFamily="34" charset="0"/>
              </a:rPr>
              <a:t>My school name </a:t>
            </a:r>
            <a:r>
              <a:rPr lang="en-US" sz="2400" dirty="0" err="1">
                <a:effectLst/>
                <a:latin typeface="Calibri" panose="020F0502020204030204" pitchFamily="34" charset="0"/>
                <a:ea typeface="Times New Roman" panose="02020603050405020304" pitchFamily="18" charset="0"/>
                <a:cs typeface="Arial" panose="020B0604020202020204" pitchFamily="34" charset="0"/>
              </a:rPr>
              <a:t>albasher</a:t>
            </a:r>
            <a:r>
              <a:rPr lang="en-US" sz="2400" dirty="0">
                <a:effectLst/>
                <a:latin typeface="Calibri" panose="020F0502020204030204" pitchFamily="34" charset="0"/>
                <a:ea typeface="Times New Roman" panose="02020603050405020304" pitchFamily="18" charset="0"/>
                <a:cs typeface="Arial" panose="020B0604020202020204" pitchFamily="34" charset="0"/>
              </a:rPr>
              <a:t> it’s in </a:t>
            </a:r>
            <a:r>
              <a:rPr lang="en-US" sz="2400" dirty="0" err="1">
                <a:effectLst/>
                <a:latin typeface="Calibri" panose="020F0502020204030204" pitchFamily="34" charset="0"/>
                <a:ea typeface="Times New Roman" panose="02020603050405020304" pitchFamily="18" charset="0"/>
                <a:cs typeface="Arial" panose="020B0604020202020204" pitchFamily="34" charset="0"/>
              </a:rPr>
              <a:t>maadi</a:t>
            </a:r>
            <a:r>
              <a:rPr lang="en-US" sz="2400" dirty="0">
                <a:effectLst/>
                <a:latin typeface="Calibri" panose="020F0502020204030204" pitchFamily="34" charset="0"/>
                <a:ea typeface="Times New Roman" panose="02020603050405020304" pitchFamily="18" charset="0"/>
                <a:cs typeface="Arial" panose="020B0604020202020204" pitchFamily="34" charset="0"/>
              </a:rPr>
              <a:t> it was started in the year 1994 it takes the students from </a:t>
            </a:r>
            <a:r>
              <a:rPr lang="en-US" sz="2400" dirty="0" err="1">
                <a:effectLst/>
                <a:latin typeface="Calibri" panose="020F0502020204030204" pitchFamily="34" charset="0"/>
                <a:ea typeface="Times New Roman" panose="02020603050405020304" pitchFamily="18" charset="0"/>
                <a:cs typeface="Arial" panose="020B0604020202020204" pitchFamily="34" charset="0"/>
              </a:rPr>
              <a:t>kindgarden</a:t>
            </a:r>
            <a:r>
              <a:rPr lang="en-US" sz="2400" dirty="0">
                <a:effectLst/>
                <a:latin typeface="Calibri" panose="020F0502020204030204" pitchFamily="34" charset="0"/>
                <a:ea typeface="Times New Roman" panose="02020603050405020304" pitchFamily="18" charset="0"/>
                <a:cs typeface="Arial" panose="020B0604020202020204" pitchFamily="34" charset="0"/>
              </a:rPr>
              <a:t> to hight school there are many division in my school such as semi and </a:t>
            </a:r>
            <a:r>
              <a:rPr lang="en-US" sz="2400" dirty="0" err="1">
                <a:effectLst/>
                <a:latin typeface="Calibri" panose="020F0502020204030204" pitchFamily="34" charset="0"/>
                <a:ea typeface="Times New Roman" panose="02020603050405020304" pitchFamily="18" charset="0"/>
                <a:cs typeface="Arial" panose="020B0604020202020204" pitchFamily="34" charset="0"/>
              </a:rPr>
              <a:t>cbl</a:t>
            </a:r>
            <a:r>
              <a:rPr lang="en-US" sz="2400" dirty="0">
                <a:effectLst/>
                <a:latin typeface="Calibri" panose="020F0502020204030204" pitchFamily="34" charset="0"/>
                <a:ea typeface="Times New Roman" panose="02020603050405020304" pitchFamily="18" charset="0"/>
                <a:cs typeface="Arial" panose="020B0604020202020204" pitchFamily="34" charset="0"/>
              </a:rPr>
              <a:t> my school is huge building my school made of two </a:t>
            </a:r>
            <a:r>
              <a:rPr lang="en-US" sz="2400" dirty="0" err="1">
                <a:effectLst/>
                <a:latin typeface="Calibri" panose="020F0502020204030204" pitchFamily="34" charset="0"/>
                <a:ea typeface="Times New Roman" panose="02020603050405020304" pitchFamily="18" charset="0"/>
                <a:cs typeface="Arial" panose="020B0604020202020204" pitchFamily="34" charset="0"/>
              </a:rPr>
              <a:t>buldings</a:t>
            </a:r>
            <a:r>
              <a:rPr lang="en-US" sz="2400" dirty="0">
                <a:effectLst/>
                <a:latin typeface="Calibri" panose="020F0502020204030204" pitchFamily="34" charset="0"/>
                <a:ea typeface="Times New Roman" panose="02020603050405020304" pitchFamily="18" charset="0"/>
                <a:cs typeface="Arial" panose="020B0604020202020204" pitchFamily="34" charset="0"/>
              </a:rPr>
              <a:t> it has </a:t>
            </a:r>
            <a:r>
              <a:rPr lang="en-US" sz="2400" dirty="0" err="1">
                <a:effectLst/>
                <a:latin typeface="Calibri" panose="020F0502020204030204" pitchFamily="34" charset="0"/>
                <a:ea typeface="Times New Roman" panose="02020603050405020304" pitchFamily="18" charset="0"/>
                <a:cs typeface="Arial" panose="020B0604020202020204" pitchFamily="34" charset="0"/>
              </a:rPr>
              <a:t>alot</a:t>
            </a:r>
            <a:r>
              <a:rPr lang="en-US" sz="2400" dirty="0">
                <a:effectLst/>
                <a:latin typeface="Calibri" panose="020F0502020204030204" pitchFamily="34" charset="0"/>
                <a:ea typeface="Times New Roman" panose="02020603050405020304" pitchFamily="18" charset="0"/>
                <a:cs typeface="Arial" panose="020B0604020202020204" pitchFamily="34" charset="0"/>
              </a:rPr>
              <a:t> of classes ,one science lap ,three computer lap it has three playground one for kg , the other for primary , one for prep my school started at 7:45 Am to 4:00 Pm I have 12 sessions we have two breaks , snack time in the second break we are going to the mosque all the school to pray to Allah because my school is islamic school it has many staff room for subjects there are many teachers on my class there are 16 students </a:t>
            </a:r>
          </a:p>
        </p:txBody>
      </p:sp>
      <p:pic>
        <p:nvPicPr>
          <p:cNvPr id="8" name="Picture 7">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506BF9F0-AFEF-7E4F-B855-3C6965FDD3F8}"/>
              </a:ext>
            </a:extLst>
          </p:cNvPr>
          <p:cNvPicPr>
            <a:picLocks noChangeAspect="1"/>
          </p:cNvPicPr>
          <p:nvPr/>
        </p:nvPicPr>
        <p:blipFill>
          <a:blip r:embed="rId2"/>
          <a:stretch>
            <a:fillRect/>
          </a:stretch>
        </p:blipFill>
        <p:spPr>
          <a:xfrm>
            <a:off x="6221858" y="388938"/>
            <a:ext cx="3068523" cy="1562526"/>
          </a:xfrm>
          <a:prstGeom prst="rect">
            <a:avLst/>
          </a:prstGeom>
        </p:spPr>
      </p:pic>
      <p:pic>
        <p:nvPicPr>
          <p:cNvPr id="11" name="Picture 10">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4551CCCE-5E92-4143-95DC-1696677558FA}"/>
              </a:ext>
            </a:extLst>
          </p:cNvPr>
          <p:cNvPicPr>
            <a:picLocks noChangeAspect="1"/>
          </p:cNvPicPr>
          <p:nvPr/>
        </p:nvPicPr>
        <p:blipFill>
          <a:blip r:embed="rId3"/>
          <a:stretch>
            <a:fillRect/>
          </a:stretch>
        </p:blipFill>
        <p:spPr>
          <a:xfrm>
            <a:off x="6569539" y="2138218"/>
            <a:ext cx="2373160" cy="1562526"/>
          </a:xfrm>
          <a:prstGeom prst="rect">
            <a:avLst/>
          </a:prstGeom>
        </p:spPr>
      </p:pic>
      <p:pic>
        <p:nvPicPr>
          <p:cNvPr id="14" name="Picture 1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01C84792-5747-FB4D-99C7-B11EE129E710}"/>
              </a:ext>
            </a:extLst>
          </p:cNvPr>
          <p:cNvPicPr>
            <a:picLocks noChangeAspect="1"/>
          </p:cNvPicPr>
          <p:nvPr/>
        </p:nvPicPr>
        <p:blipFill>
          <a:blip r:embed="rId4"/>
          <a:stretch>
            <a:fillRect/>
          </a:stretch>
        </p:blipFill>
        <p:spPr>
          <a:xfrm>
            <a:off x="6120807" y="3986355"/>
            <a:ext cx="3039504" cy="2034894"/>
          </a:xfrm>
          <a:prstGeom prst="rect">
            <a:avLst/>
          </a:prstGeom>
        </p:spPr>
      </p:pic>
      <p:sp>
        <p:nvSpPr>
          <p:cNvPr id="16" name="TextBox 15">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F9ACDC21-61BC-5A42-9A81-70F4F1759F01}"/>
              </a:ext>
            </a:extLst>
          </p:cNvPr>
          <p:cNvSpPr txBox="1"/>
          <p:nvPr/>
        </p:nvSpPr>
        <p:spPr>
          <a:xfrm>
            <a:off x="8388912" y="110895"/>
            <a:ext cx="4228487" cy="369332"/>
          </a:xfrm>
          <a:prstGeom prst="rect">
            <a:avLst/>
          </a:prstGeom>
          <a:noFill/>
        </p:spPr>
        <p:txBody>
          <a:bodyPr wrap="square">
            <a:spAutoFit/>
          </a:bodyPr>
          <a:lstStyle/>
          <a:p>
            <a:r>
              <a:rPr lang="en-US" dirty="0"/>
              <a:t>Joudy islam mahmoud 5DA</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31886213"/>
      </p:ext>
    </p:extLst>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5F43403B-CAE5-F043-810D-433E8F8D3DE6}"/>
              </a:ext>
            </a:extLst>
          </p:cNvPr>
          <p:cNvSpPr txBox="1"/>
          <p:nvPr/>
        </p:nvSpPr>
        <p:spPr>
          <a:xfrm>
            <a:off x="557561" y="371707"/>
            <a:ext cx="5538439" cy="3139321"/>
          </a:xfrm>
          <a:prstGeom prst="rect">
            <a:avLst/>
          </a:prstGeom>
          <a:noFill/>
        </p:spPr>
        <p:txBody>
          <a:bodyPr wrap="square">
            <a:spAutoFit/>
          </a:bodyPr>
          <a:lstStyle/>
          <a:p>
            <a:r>
              <a:rPr lang="en-US" dirty="0"/>
              <a:t>My best things on my school is my friends because I spent </a:t>
            </a:r>
            <a:r>
              <a:rPr lang="en-US" dirty="0" err="1"/>
              <a:t>alot</a:t>
            </a:r>
            <a:r>
              <a:rPr lang="en-US" dirty="0"/>
              <a:t> of time with theme I want a pool in my school because I like to swim with my friends the things that’s is make my school special is that an Islamic school we started at 7:45 am my first session is religion after that we have a snack time I play with my friends we have 12 sessions like Arabic , math , English , art , science , when i finish school I go back to my home if I want my school beautiful I have should make something do not write anything at the disk do not through the trash on the garden</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84815784"/>
      </p:ext>
    </p:extLst>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1F1E51A8-75DE-4941-928E-8253D16E5CFF}"/>
              </a:ext>
            </a:extLst>
          </p:cNvPr>
          <p:cNvSpPr txBox="1"/>
          <p:nvPr/>
        </p:nvSpPr>
        <p:spPr>
          <a:xfrm>
            <a:off x="314990" y="250988"/>
            <a:ext cx="5231847" cy="1200329"/>
          </a:xfrm>
          <a:prstGeom prst="rect">
            <a:avLst/>
          </a:prstGeom>
          <a:noFill/>
        </p:spPr>
        <p:txBody>
          <a:bodyPr wrap="square">
            <a:spAutoFit/>
          </a:bodyPr>
          <a:lstStyle/>
          <a:p>
            <a:r>
              <a:rPr lang="en-US" dirty="0"/>
              <a:t>We have many activities on my school sometimes we have science project , arts , P.E , trip , sometimes we are reading stories , make a challenges , we are making in P.E some exercises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576093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a="http://schemas.openxmlformats.org/drawingml/2006/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303</Words>
  <Application>Microsoft Macintosh PowerPoint</Application>
  <PresentationFormat>Custom</PresentationFormat>
  <Paragraphs>5</Paragraphs>
  <Slides>3</Slides>
  <Notes>0</Notes>
  <HiddenSlides>0</HiddenSlides>
  <MMClips>0</MMClips>
  <ScaleCrop>false</ScaleCrop>
  <HeadingPairs>
    <vt:vector size="4" baseType="variant">
      <vt:variant>
        <vt:lpstr>Design Template</vt:lpstr>
      </vt:variant>
      <vt:variant>
        <vt:i4>1</vt:i4>
      </vt:variant>
      <vt:variant>
        <vt:lpstr>Slide Titles</vt:lpstr>
      </vt:variant>
      <vt:variant>
        <vt:i4>3</vt:i4>
      </vt:variant>
    </vt:vector>
  </HeadingPairs>
  <TitlesOfParts>
    <vt:vector size="4" baseType="lpstr">
      <vt:lpstr>Office Theme</vt:lpstr>
      <vt:lpstr>  </vt:lpstr>
      <vt:lpstr>Slide 2</vt:lpstr>
      <vt:lpstr>Slide 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mohamed eslam</dc:creator>
  <cp:lastModifiedBy>Barry Kramer</cp:lastModifiedBy>
  <cp:revision>1</cp:revision>
  <dcterms:created xsi:type="dcterms:W3CDTF">2020-12-28T02:58:44Z</dcterms:created>
  <dcterms:modified xsi:type="dcterms:W3CDTF">2020-12-28T02:59:35Z</dcterms:modified>
</cp:coreProperties>
</file>