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Default Extension="mp3" ContentType="audio/m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  <p:ext uri="{FD5EFAAD-0ECE-453E-9831-46B23BE46B34}">
      <p15:chartTrackingRefBased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0847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1767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8968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0856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28284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0575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071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3239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24905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584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129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066BB-E808-42AA-81EA-ED0871E1FADE}" type="datetimeFigureOut">
              <a:rPr lang="ru-RU" smtClean="0"/>
              <a:pPr/>
              <a:t>1/30/21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51A77-59C4-42A6-B8AB-5D4062552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3948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microsoft.com/office/2007/relationships/media" Target="../media/media1.mp3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54702" y="-674558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y</a:t>
            </a:r>
            <a:r>
              <a:rPr lang="ru-RU" dirty="0"/>
              <a:t>,</a:t>
            </a:r>
            <a:r>
              <a:rPr lang="en-US" dirty="0" smtClean="0"/>
              <a:t> </a:t>
            </a:r>
            <a:r>
              <a:rPr lang="en-US" dirty="0">
                <a:solidFill>
                  <a:srgbClr val="92D050"/>
                </a:solidFill>
              </a:rPr>
              <a:t>m</a:t>
            </a:r>
            <a:r>
              <a:rPr lang="en-US" dirty="0" smtClean="0">
                <a:solidFill>
                  <a:srgbClr val="00B050"/>
                </a:solidFill>
              </a:rPr>
              <a:t>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B0F0"/>
                </a:solidFill>
              </a:rPr>
              <a:t>n</a:t>
            </a:r>
            <a:r>
              <a:rPr lang="en-US" dirty="0" smtClean="0">
                <a:solidFill>
                  <a:srgbClr val="0070C0"/>
                </a:solidFill>
              </a:rPr>
              <a:t>a</a:t>
            </a:r>
            <a:r>
              <a:rPr lang="en-US" dirty="0" smtClean="0">
                <a:solidFill>
                  <a:srgbClr val="002060"/>
                </a:solidFill>
              </a:rPr>
              <a:t>m</a:t>
            </a:r>
            <a:r>
              <a:rPr lang="en-US" dirty="0" smtClean="0"/>
              <a:t>e </a:t>
            </a:r>
            <a:r>
              <a:rPr lang="en-US" dirty="0" smtClean="0">
                <a:solidFill>
                  <a:srgbClr val="C0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C000"/>
                </a:solidFill>
              </a:rPr>
              <a:t>Z</a:t>
            </a:r>
            <a:r>
              <a:rPr lang="en-US" dirty="0" err="1" smtClean="0">
                <a:solidFill>
                  <a:srgbClr val="FFFF00"/>
                </a:solidFill>
              </a:rPr>
              <a:t>l</a:t>
            </a:r>
            <a:r>
              <a:rPr lang="en-US" dirty="0" err="1" smtClean="0">
                <a:solidFill>
                  <a:srgbClr val="92D050"/>
                </a:solidFill>
              </a:rPr>
              <a:t>a</a:t>
            </a:r>
            <a:r>
              <a:rPr lang="en-US" dirty="0" err="1" smtClean="0">
                <a:solidFill>
                  <a:srgbClr val="00B050"/>
                </a:solidFill>
              </a:rPr>
              <a:t>t</a:t>
            </a:r>
            <a:r>
              <a:rPr lang="en-US" dirty="0" err="1" smtClean="0">
                <a:solidFill>
                  <a:srgbClr val="00B0F0"/>
                </a:solidFill>
              </a:rPr>
              <a:t>a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06270"/>
            <a:ext cx="6255895" cy="1704480"/>
          </a:xfrm>
        </p:spPr>
        <p:txBody>
          <a:bodyPr/>
          <a:lstStyle/>
          <a:p>
            <a:r>
              <a:rPr lang="en-US" dirty="0" smtClean="0"/>
              <a:t>I </a:t>
            </a:r>
            <a:r>
              <a:rPr lang="en-US" dirty="0" smtClean="0">
                <a:solidFill>
                  <a:schemeClr val="bg1"/>
                </a:solidFill>
              </a:rPr>
              <a:t>live in Ulyanovsk.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D:\Анна\Ann 3\Научно- методическая работа 2020-2021\КИД\10-12.09 форум культурная столица\IMG_20200928_150818.jpg"/>
          <p:cNvPicPr>
            <a:picLocks noChangeAspect="1" noChangeArrowheads="1"/>
          </p:cNvPicPr>
          <p:nvPr/>
        </p:nvPicPr>
        <p:blipFill>
          <a:blip r:embed="rId3" cstate="print"/>
          <a:srcRect l="12586" t="31989" r="27552" b="22553"/>
          <a:stretch>
            <a:fillRect/>
          </a:stretch>
        </p:blipFill>
        <p:spPr bwMode="auto">
          <a:xfrm>
            <a:off x="8164286" y="3592286"/>
            <a:ext cx="1524000" cy="2057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29796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My hobby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6"/>
            <a:ext cx="7631243" cy="977536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My hobby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is programming, collecting and controlling the </a:t>
            </a:r>
            <a:r>
              <a:rPr lang="en-US" b="1" dirty="0" smtClean="0">
                <a:solidFill>
                  <a:schemeClr val="bg1"/>
                </a:solidFill>
              </a:rPr>
              <a:t>drone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7840" y="2737747"/>
            <a:ext cx="4964160" cy="4120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5780"/>
            <a:ext cx="4669687" cy="34322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058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27885" cy="256649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 build the desired frame quadcopter, flight controller, battery, ESC, motors, screws, power Board, remote control and transmission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293073"/>
            <a:ext cx="5715000" cy="3209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7460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689547"/>
            <a:ext cx="3731139" cy="8111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1138" y="-1176675"/>
            <a:ext cx="3972706" cy="8636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3843" y="-2281732"/>
            <a:ext cx="4488158" cy="97568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166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5170" y="404948"/>
            <a:ext cx="4209160" cy="5815969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 really like Anime. I have watched  "</a:t>
            </a:r>
            <a:r>
              <a:rPr lang="en-US" b="1" dirty="0" err="1" smtClean="0">
                <a:solidFill>
                  <a:schemeClr val="bg1"/>
                </a:solidFill>
              </a:rPr>
              <a:t>Bungo</a:t>
            </a:r>
            <a:r>
              <a:rPr lang="en-US" b="1" dirty="0" smtClean="0">
                <a:solidFill>
                  <a:schemeClr val="bg1"/>
                </a:solidFill>
              </a:rPr>
              <a:t> Stray Dogs “ recently.  My favorite character is </a:t>
            </a:r>
            <a:r>
              <a:rPr lang="en-US" b="1" dirty="0" err="1" smtClean="0">
                <a:solidFill>
                  <a:schemeClr val="bg1"/>
                </a:solidFill>
              </a:rPr>
              <a:t>Chuya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Nakhara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2699" y="4381"/>
            <a:ext cx="3310746" cy="3233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224" y="3237876"/>
            <a:ext cx="6435776" cy="3620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26" y="3612630"/>
            <a:ext cx="5769547" cy="3245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1789" y="4381"/>
            <a:ext cx="4570910" cy="3233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4943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Here is my school 63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8518" y="1690688"/>
            <a:ext cx="9186332" cy="5167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2782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57669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 like to participate in all sorts of events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06662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-26676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8838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07177" cy="16175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Here's my school uniform.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 am  to the left </a:t>
            </a:r>
            <a:r>
              <a:rPr lang="en-US" dirty="0" smtClean="0">
                <a:solidFill>
                  <a:schemeClr val="bg1"/>
                </a:solidFill>
              </a:rPr>
              <a:t>from my </a:t>
            </a:r>
            <a:r>
              <a:rPr lang="en-US" dirty="0" smtClean="0">
                <a:solidFill>
                  <a:schemeClr val="bg1"/>
                </a:solidFill>
              </a:rPr>
              <a:t>friend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59580" y="-1"/>
            <a:ext cx="3932420" cy="6939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77571"/>
            <a:ext cx="8259580" cy="46804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7926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</a:t>
            </a:r>
            <a:r>
              <a:rPr lang="en-US" smtClean="0">
                <a:solidFill>
                  <a:schemeClr val="bg1"/>
                </a:solidFill>
              </a:rPr>
              <a:t>n </a:t>
            </a:r>
            <a:r>
              <a:rPr lang="en-US" dirty="0" smtClean="0">
                <a:solidFill>
                  <a:schemeClr val="bg1"/>
                </a:solidFill>
              </a:rPr>
              <a:t>my free time I like to listen to music and play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06662"/>
            <a:ext cx="7735712" cy="4351338"/>
          </a:xfrm>
          <a:prstGeom prst="rect">
            <a:avLst/>
          </a:prstGeom>
        </p:spPr>
      </p:pic>
      <p:pic>
        <p:nvPicPr>
          <p:cNvPr id="5" name="Shayne Orok - Omae Wa Mou">
            <a:hlinkClick r:id="" action="ppaction://media"/>
          </p:cNvPr>
          <p:cNvPicPr/>
          <p:nvPr>
            <a:videoFile r:link=""/>
            <p:extLst>
              <p:ext uri="{DAA4B4D4-6D71-4841-9C94-3DE7FCFB9230}">
                <p14:media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56571" y="3830195"/>
            <a:ext cx="1952651" cy="19526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76489" y="2623279"/>
            <a:ext cx="2920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Click to hear the music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1842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116</Words>
  <Application>Microsoft Macintosh PowerPoint</Application>
  <PresentationFormat>Custom</PresentationFormat>
  <Paragraphs>11</Paragraphs>
  <Slides>9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Тема Office</vt:lpstr>
      <vt:lpstr>Hey, my name is Zlata.</vt:lpstr>
      <vt:lpstr>My hobby</vt:lpstr>
      <vt:lpstr>Slide 3</vt:lpstr>
      <vt:lpstr>Slide 4</vt:lpstr>
      <vt:lpstr>Slide 5</vt:lpstr>
      <vt:lpstr>Here is my school 63</vt:lpstr>
      <vt:lpstr>I like to participate in all sorts of events</vt:lpstr>
      <vt:lpstr>Here's my school uniform. I am  to the left from my friend </vt:lpstr>
      <vt:lpstr>In my free time I like to listen to music and play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Hey, my name is Zlata.</dc:title>
  <dc:creator>Злата Хитрожопая</dc:creator>
  <cp:lastModifiedBy>Barry Kramer</cp:lastModifiedBy>
  <cp:revision>8</cp:revision>
  <dcterms:created xsi:type="dcterms:W3CDTF">2021-01-30T21:32:37Z</dcterms:created>
  <dcterms:modified xsi:type="dcterms:W3CDTF">2021-01-30T21:35:52Z</dcterms:modified>
</cp:coreProperties>
</file>