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4" y="-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065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1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4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539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711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74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800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658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48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80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965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5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98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8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28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219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791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BB91CD-F49C-4EFF-811E-64989E6880EC}" type="datetimeFigureOut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BF3602-BE0C-4C46-9EA2-8B0F42D38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761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D338CF-FA7A-50B4-2CBB-3E922C45B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Climate Action &amp; It’s Impact on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25490D-FC88-3251-99F3-67EDA6FDD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4603" y="5529574"/>
            <a:ext cx="3254062" cy="827881"/>
          </a:xfrm>
        </p:spPr>
        <p:txBody>
          <a:bodyPr>
            <a:normAutofit fontScale="92500"/>
          </a:bodyPr>
          <a:lstStyle/>
          <a:p>
            <a:r>
              <a:rPr lang="en-US" dirty="0"/>
              <a:t>-By: Yassin wael Wahba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81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4BC190-BDC0-E963-6C85-67991F440A8E}"/>
              </a:ext>
            </a:extLst>
          </p:cNvPr>
          <p:cNvSpPr txBox="1"/>
          <p:nvPr/>
        </p:nvSpPr>
        <p:spPr>
          <a:xfrm>
            <a:off x="643943" y="553792"/>
            <a:ext cx="2511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CONTENT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AC57D7-D782-EEFE-6DBE-8CAA27933359}"/>
              </a:ext>
            </a:extLst>
          </p:cNvPr>
          <p:cNvSpPr txBox="1"/>
          <p:nvPr/>
        </p:nvSpPr>
        <p:spPr>
          <a:xfrm>
            <a:off x="4765182" y="553792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A5AB72-09D8-F24A-B5AC-804EA9140920}"/>
              </a:ext>
            </a:extLst>
          </p:cNvPr>
          <p:cNvSpPr txBox="1"/>
          <p:nvPr/>
        </p:nvSpPr>
        <p:spPr>
          <a:xfrm>
            <a:off x="4765182" y="1552325"/>
            <a:ext cx="4911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1-Cause ,Impact &amp; </a:t>
            </a:r>
          </a:p>
          <a:p>
            <a:r>
              <a:rPr lang="en-US" sz="3600" dirty="0"/>
              <a:t>consequences of Climate </a:t>
            </a:r>
          </a:p>
          <a:p>
            <a:r>
              <a:rPr lang="en-US" sz="3600" dirty="0"/>
              <a:t>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BF5E2D-4CDF-E291-CF1C-41E24C038173}"/>
              </a:ext>
            </a:extLst>
          </p:cNvPr>
          <p:cNvSpPr txBox="1"/>
          <p:nvPr/>
        </p:nvSpPr>
        <p:spPr>
          <a:xfrm>
            <a:off x="656821" y="3551350"/>
            <a:ext cx="476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2-Egypt’s Action plan on </a:t>
            </a:r>
          </a:p>
          <a:p>
            <a:r>
              <a:rPr lang="en-US" sz="3600" dirty="0"/>
              <a:t>Climate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903625-0B6E-958D-DA4F-D938A47EFB3C}"/>
              </a:ext>
            </a:extLst>
          </p:cNvPr>
          <p:cNvSpPr txBox="1"/>
          <p:nvPr/>
        </p:nvSpPr>
        <p:spPr>
          <a:xfrm>
            <a:off x="6812923" y="4751679"/>
            <a:ext cx="418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3-Mitigation Strategy &amp; Conclusion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106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E36D12-51CD-B93B-415F-FB61B836F31C}"/>
              </a:ext>
            </a:extLst>
          </p:cNvPr>
          <p:cNvSpPr txBox="1"/>
          <p:nvPr/>
        </p:nvSpPr>
        <p:spPr>
          <a:xfrm>
            <a:off x="528034" y="257578"/>
            <a:ext cx="512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climate Change?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D52816-E262-762F-B31E-0501ED10489F}"/>
              </a:ext>
            </a:extLst>
          </p:cNvPr>
          <p:cNvSpPr txBox="1"/>
          <p:nvPr/>
        </p:nvSpPr>
        <p:spPr>
          <a:xfrm>
            <a:off x="4700788" y="1135403"/>
            <a:ext cx="7491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-Change in long term weather patterns is termed as climate change . It caused </a:t>
            </a:r>
          </a:p>
          <a:p>
            <a:r>
              <a:rPr lang="en-US" sz="3200" dirty="0"/>
              <a:t>major shifts in temperature, Rainfall &amp;Wind patterns.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2F2430-D3ED-79CE-5B00-85CB4793FC65}"/>
              </a:ext>
            </a:extLst>
          </p:cNvPr>
          <p:cNvSpPr txBox="1"/>
          <p:nvPr/>
        </p:nvSpPr>
        <p:spPr>
          <a:xfrm>
            <a:off x="334851" y="3519152"/>
            <a:ext cx="7491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-The climate change has resulted in Global Warming as Earth has warmed unprecedently over the last few decades.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CCD586-DB4F-8B48-4E7E-CD98CE0DA9E7}"/>
              </a:ext>
            </a:extLst>
          </p:cNvPr>
          <p:cNvSpPr txBox="1"/>
          <p:nvPr/>
        </p:nvSpPr>
        <p:spPr>
          <a:xfrm>
            <a:off x="4700789" y="5410458"/>
            <a:ext cx="7340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-Climate Change is a serious Environmental concern.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053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CD0795-FD81-F56A-D00B-9FB18213AE7B}"/>
              </a:ext>
            </a:extLst>
          </p:cNvPr>
          <p:cNvSpPr txBox="1"/>
          <p:nvPr/>
        </p:nvSpPr>
        <p:spPr>
          <a:xfrm>
            <a:off x="540913" y="540913"/>
            <a:ext cx="320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Impact of Climate change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19BAA4-A4F3-5E69-2872-4CE9FA777B5A}"/>
              </a:ext>
            </a:extLst>
          </p:cNvPr>
          <p:cNvSpPr txBox="1"/>
          <p:nvPr/>
        </p:nvSpPr>
        <p:spPr>
          <a:xfrm>
            <a:off x="6422264" y="515156"/>
            <a:ext cx="428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-Rise of sea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246E4B-248E-587B-FD63-388D7C5A7071}"/>
              </a:ext>
            </a:extLst>
          </p:cNvPr>
          <p:cNvSpPr txBox="1"/>
          <p:nvPr/>
        </p:nvSpPr>
        <p:spPr>
          <a:xfrm>
            <a:off x="6422264" y="1423097"/>
            <a:ext cx="376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-Loss of Biodiversity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FAD542-3C3B-D8D3-DCE9-325B463F8F07}"/>
              </a:ext>
            </a:extLst>
          </p:cNvPr>
          <p:cNvSpPr txBox="1"/>
          <p:nvPr/>
        </p:nvSpPr>
        <p:spPr>
          <a:xfrm>
            <a:off x="6422264" y="2331000"/>
            <a:ext cx="347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-Melting of Glaciers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BC662E-4DD3-F78F-11E4-EDCE4D76442F}"/>
              </a:ext>
            </a:extLst>
          </p:cNvPr>
          <p:cNvSpPr txBox="1"/>
          <p:nvPr/>
        </p:nvSpPr>
        <p:spPr>
          <a:xfrm>
            <a:off x="6422264" y="3238903"/>
            <a:ext cx="409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-Landslides &amp; Droughts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D1816C-D0D6-817A-59FC-070A1D913EBD}"/>
              </a:ext>
            </a:extLst>
          </p:cNvPr>
          <p:cNvSpPr txBox="1"/>
          <p:nvPr/>
        </p:nvSpPr>
        <p:spPr>
          <a:xfrm>
            <a:off x="6422264" y="4146806"/>
            <a:ext cx="458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-Fluctuations in Monsoon patterns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9412AE-E6D9-C1F0-05CA-5D36FA70A9C8}"/>
              </a:ext>
            </a:extLst>
          </p:cNvPr>
          <p:cNvSpPr txBox="1"/>
          <p:nvPr/>
        </p:nvSpPr>
        <p:spPr>
          <a:xfrm>
            <a:off x="6422263" y="5547152"/>
            <a:ext cx="376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-Bleaching of corals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01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action on Climate Change Will Leave Us Lost at Sea | NRDC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63A9DA-D63C-EF1C-C3BE-FD3F2670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39" y="649444"/>
            <a:ext cx="3370240" cy="21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069FA4-A807-9D5F-9934-E213F543A760}"/>
              </a:ext>
            </a:extLst>
          </p:cNvPr>
          <p:cNvSpPr txBox="1"/>
          <p:nvPr/>
        </p:nvSpPr>
        <p:spPr>
          <a:xfrm>
            <a:off x="1888767" y="2756079"/>
            <a:ext cx="2206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Rising sea level</a:t>
            </a:r>
          </a:p>
        </p:txBody>
      </p:sp>
      <p:pic>
        <p:nvPicPr>
          <p:cNvPr id="1028" name="Picture 4" descr="Melting of polar ice shifting Earth itself, not just sea levels – Harvard  Gazet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5855F5-FE31-6EED-9E05-E4EF5E97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690" y="643745"/>
            <a:ext cx="3875212" cy="21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A23567-4E64-5A5D-6BD2-067CC87C0119}"/>
              </a:ext>
            </a:extLst>
          </p:cNvPr>
          <p:cNvSpPr txBox="1"/>
          <p:nvPr/>
        </p:nvSpPr>
        <p:spPr>
          <a:xfrm>
            <a:off x="7856247" y="2786857"/>
            <a:ext cx="24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Melting glaciers</a:t>
            </a:r>
          </a:p>
        </p:txBody>
      </p:sp>
      <p:pic>
        <p:nvPicPr>
          <p:cNvPr id="1030" name="Picture 6" descr="landslide - Kids | Britannica Kids | Homework Help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9FA057-D525-33B5-0A5C-04B9E59D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39" y="3630114"/>
            <a:ext cx="3370240" cy="24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4B1CA4-5F2B-5EE2-4EC2-88896D538720}"/>
              </a:ext>
            </a:extLst>
          </p:cNvPr>
          <p:cNvSpPr txBox="1"/>
          <p:nvPr/>
        </p:nvSpPr>
        <p:spPr>
          <a:xfrm>
            <a:off x="1888767" y="6208556"/>
            <a:ext cx="227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Land sliding</a:t>
            </a:r>
          </a:p>
        </p:txBody>
      </p:sp>
      <p:pic>
        <p:nvPicPr>
          <p:cNvPr id="1032" name="Picture 8" descr="الفيضانات | Ready.gov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F13AD1-33B2-2E31-EFC7-3AA00A27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141" y="3671034"/>
            <a:ext cx="4078310" cy="23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E8640A-E096-C7ED-84D8-B91C0C2B3D21}"/>
              </a:ext>
            </a:extLst>
          </p:cNvPr>
          <p:cNvSpPr txBox="1"/>
          <p:nvPr/>
        </p:nvSpPr>
        <p:spPr>
          <a:xfrm>
            <a:off x="8229734" y="6147001"/>
            <a:ext cx="171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Flood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498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mate Effects on Health | CDC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2283BB-596D-95BA-079B-B4583C31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817" y="1081826"/>
            <a:ext cx="5638800" cy="49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2E3C87-8B54-6EF6-E4E2-A61059BD2EA7}"/>
              </a:ext>
            </a:extLst>
          </p:cNvPr>
          <p:cNvSpPr txBox="1"/>
          <p:nvPr/>
        </p:nvSpPr>
        <p:spPr>
          <a:xfrm>
            <a:off x="837126" y="127719"/>
            <a:ext cx="3258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Consequences of Climate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645ED7-E13D-0441-ED95-AD3F3F20D0BA}"/>
              </a:ext>
            </a:extLst>
          </p:cNvPr>
          <p:cNvSpPr txBox="1"/>
          <p:nvPr/>
        </p:nvSpPr>
        <p:spPr>
          <a:xfrm>
            <a:off x="837126" y="1659678"/>
            <a:ext cx="379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-Ocean Acidification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AAB303-E987-5510-74FE-216690BBC34A}"/>
              </a:ext>
            </a:extLst>
          </p:cNvPr>
          <p:cNvSpPr txBox="1"/>
          <p:nvPr/>
        </p:nvSpPr>
        <p:spPr>
          <a:xfrm>
            <a:off x="837126" y="2822305"/>
            <a:ext cx="309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-Ozone Depletion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C11838-39A3-9AEC-4E65-E83C81DFCE2F}"/>
              </a:ext>
            </a:extLst>
          </p:cNvPr>
          <p:cNvSpPr txBox="1"/>
          <p:nvPr/>
        </p:nvSpPr>
        <p:spPr>
          <a:xfrm>
            <a:off x="851077" y="3984932"/>
            <a:ext cx="294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-Biodiversity loss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BCF0EC-76F3-A2A7-666C-E522F0F1716E}"/>
              </a:ext>
            </a:extLst>
          </p:cNvPr>
          <p:cNvSpPr txBox="1"/>
          <p:nvPr/>
        </p:nvSpPr>
        <p:spPr>
          <a:xfrm>
            <a:off x="933719" y="5147559"/>
            <a:ext cx="300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-Coral bleaching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077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C88D39-D784-CCD7-A467-48861C6798C3}"/>
              </a:ext>
            </a:extLst>
          </p:cNvPr>
          <p:cNvSpPr txBox="1"/>
          <p:nvPr/>
        </p:nvSpPr>
        <p:spPr>
          <a:xfrm>
            <a:off x="1588394" y="528033"/>
            <a:ext cx="901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Egypt’s national Action plan on climate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5FA25B-52E3-DB55-0D7E-02F6BFEBFEEC}"/>
              </a:ext>
            </a:extLst>
          </p:cNvPr>
          <p:cNvSpPr txBox="1"/>
          <p:nvPr/>
        </p:nvSpPr>
        <p:spPr>
          <a:xfrm>
            <a:off x="944450" y="2056258"/>
            <a:ext cx="789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-National Solar Mission (NSM)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F27629-24CD-6560-A5B2-E834363C25F1}"/>
              </a:ext>
            </a:extLst>
          </p:cNvPr>
          <p:cNvSpPr txBox="1"/>
          <p:nvPr/>
        </p:nvSpPr>
        <p:spPr>
          <a:xfrm>
            <a:off x="764146" y="3180217"/>
            <a:ext cx="929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-National Mission for Sustainable Habitat (NMSH)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BE038D-43DC-2CB2-C9A2-C95E186FC5C8}"/>
              </a:ext>
            </a:extLst>
          </p:cNvPr>
          <p:cNvSpPr txBox="1"/>
          <p:nvPr/>
        </p:nvSpPr>
        <p:spPr>
          <a:xfrm>
            <a:off x="944450" y="4304176"/>
            <a:ext cx="7289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-National Water Mission (NWM)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865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19C2EF-9ABE-923E-821C-6FB9FF182A22}"/>
              </a:ext>
            </a:extLst>
          </p:cNvPr>
          <p:cNvSpPr txBox="1"/>
          <p:nvPr/>
        </p:nvSpPr>
        <p:spPr>
          <a:xfrm>
            <a:off x="3670478" y="2385398"/>
            <a:ext cx="5756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51973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98</TotalTime>
  <Words>185</Words>
  <Application>Microsoft Macintosh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Droplet</vt:lpstr>
      <vt:lpstr>Climate Action &amp; It’s Impact on Environment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 &amp; It’s Impact on Environment</dc:title>
  <dc:creator>Wael Wahba Battisha</dc:creator>
  <cp:lastModifiedBy>Barry Kramer</cp:lastModifiedBy>
  <cp:revision>2</cp:revision>
  <dcterms:created xsi:type="dcterms:W3CDTF">2022-05-15T21:50:24Z</dcterms:created>
  <dcterms:modified xsi:type="dcterms:W3CDTF">2022-05-15T21:51:00Z</dcterms:modified>
</cp:coreProperties>
</file>