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Override PartName="/ppt/slides/slide11.xml" ContentType="application/vnd.openxmlformats-officedocument.presentationml.slide+xml"/>
  <Default Extension="xml" ContentType="application/xml"/>
  <Override PartName="/ppt/slides/slide9.xml" ContentType="application/vnd.openxmlformats-officedocument.presentationml.slide+xml"/>
  <Default Extension="jpeg" ContentType="image/jpeg"/>
  <Override PartName="/ppt/slides/slide25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s/slide18.xml" ContentType="application/vnd.openxmlformats-officedocument.presentationml.slide+xml"/>
  <Override PartName="/ppt/slides/slide2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s/slide16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s/slide19.xml" ContentType="application/vnd.openxmlformats-officedocument.presentationml.slide+xml"/>
  <Override PartName="/ppt/slides/slide2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  <Override PartName="/ppt/slides/slide1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5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67"/>
    </p:ext>
    <p:ext uri="{FD5EFAAD-0ECE-453E-9831-46B23BE46B34}">
      <p15:chartTrackingRefBased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04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A4DAB85-4473-907C-0536-CA73A71F6E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EF9A75B-8A91-CF28-76D8-D9885D2886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C8452A-038F-CA9A-1AD9-ECAF8B1D4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9C97BA4-315E-0C89-25E7-8A18B555C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D071773-F43B-5F15-B0A8-4B01F0726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46403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297D1BE-0E34-965F-E9BF-EC75FC29D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723E0B0-01DD-327E-4AFF-B0D0179DC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D32B631-F275-0A33-1574-9F32BE52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08D08E4-25BB-368D-53E5-8FB52A1E6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29EAA8E-0226-50DC-58DB-9644425D3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6923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9CB80BE-4077-AC0C-1A59-13544A95DD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59E2EA2-3BB0-7A17-842F-66E6BE557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DEFC0A4-BEFA-AA42-979E-C6A87E7E8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CEFE3B-BD6E-399B-B157-0AA4612F0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FD25E71-F76C-1365-7F96-0058E6668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1957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562BC5C-FA20-ED63-A280-6F52EFA6B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927F21-AAB8-5ACB-6FBB-EEC350B9A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2A81CA7-9D7C-65A5-D4B7-640A00721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D70F447-6123-B4D0-1FBC-FB47CE84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705192-B159-FCD8-3D5F-992330C4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4998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044D40-4CDB-1453-801F-AB50D8421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D1A5AC-03F3-65C5-0AB0-8DB5D53C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1FA6E00-B57B-9BF7-B26C-058E2F27D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BB7D29C-91B6-C76F-D583-86AD2E693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117F4C9-2BF8-84DB-F02F-1C00F1451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2848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C59D944-11A8-CB5B-1CC9-573330DD6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D2BAFF5-8908-B13F-A2C9-DCD6E8BF7D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EB54BA9-05D0-B1C4-65B3-160E5A8AEF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FDB6099-69F9-C394-9801-3E4CCB669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D869AC-7F27-66FB-71C6-811449A52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39D720-C9A5-F374-25DC-A511F155E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93008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C0C9A3D-9704-7539-CD26-07CC72F02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29860F5-C695-6F18-541C-51C2DF6C1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02F603-E443-3076-307B-3B825F08B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6AE3BA4-8BF7-8F57-5C2C-B42FB29F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0390A87-533F-4C4E-58C4-C02657F256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5FBF2C7-C4AF-9DB2-67A6-8D0C273D6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D01A06-01C1-5A7B-3DC0-0335E0757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0D390DA-409C-DA0D-D2ED-E68C4933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85083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217B7F-F627-AE69-AF53-057EAC1A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1658628-DBBF-F9A5-010E-1D5A7049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F2BEFB2-256A-F883-D8C4-1FD2019A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E594DB-6054-389B-8E0C-4C916094E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5835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1C352A4-8691-189B-7D66-487F7EE0E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A31ED83-6513-B527-3C8C-1D2ACACC0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6DC6FBF-C452-408B-9473-F25102CA7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94593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650DE5C-9B73-00B0-A24F-676E7B14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1B1B8D6-5526-913F-B86A-7A80CB1C6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C05956F-9257-F32B-714A-448276B3EC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73CA4C5-4863-9AE4-D128-3E67D65E9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807E1F5-F6D0-E12F-645E-2C240649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EC54A8-D68B-9609-391A-736CF45B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71013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5F66C2A-FB0B-C78A-60EA-8E99C6F37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6FCE528-A97B-328F-6207-ED96593326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B3874AF-E4B6-7CEF-5FA1-5EDE2E982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8523E7A-BA58-76B8-94B5-4A257240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33621F66-D616-34A1-03B2-70580D0C5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F15AD69-C0C6-E9FD-D589-20E72B4D9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97168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BCC6121-3E10-3E6D-52CD-9AE23CE54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9C3A30C-8424-C1C9-D172-19E6F6794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E0882B52-6A7C-580B-138D-454BBE1A9C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0E442-E615-4EAB-8115-18B460282FA8}" type="datetimeFigureOut">
              <a:rPr lang="en-US" smtClean="0"/>
              <a:pPr/>
              <a:t>5/31/22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46C93F-1D55-4932-6B28-3B0AE700A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9747C92-7E7B-2EC9-4452-04BBCD68F7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9D62B-27CB-4309-81E8-D4E669579C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3556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1FCE8B4-75BC-6117-9398-624272DE43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Pictures of Earth Day Celebration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49D3EBE-6B0F-C36B-A56E-EB9BF7C51E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St. Thomas </a:t>
            </a:r>
            <a:r>
              <a:rPr lang="en-US"/>
              <a:t>the</a:t>
            </a:r>
            <a:r>
              <a:rPr lang="en-US" smtClean="0"/>
              <a:t> Apostle </a:t>
            </a:r>
            <a:r>
              <a:rPr lang="en-US" dirty="0"/>
              <a:t>S</a:t>
            </a:r>
            <a:r>
              <a:rPr lang="en-US" smtClean="0"/>
              <a:t>chool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34560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C72FEC-956B-1926-9027-000233E8E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9417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3BDC030-5E47-2825-3CFE-AFD3A9E1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47556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or, in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2CAF4DF5-CE6C-3898-0381-4C51F25714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98477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thes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7DF8AF4-861A-23F8-225B-BB4752FA4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809951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model airplane&#10;&#10;Description automatically generated with medium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0B55E41-15BC-3025-D391-1CBE8552C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212215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F54AA02C-EBC8-3B03-0C49-4FD4F8A48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610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7A2108D-EDAF-CBFE-5F5F-BF2CEA6F1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9863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tanding in a classroom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115CBD9-782D-05A1-56CB-67DE373C3E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5639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BB5BF00C-934A-C218-B487-FFB422465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35492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at a park&#10;&#10;Description automatically generated with medium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F64D7D4-CEF7-046B-8332-A89EA7EC8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4894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A339B06-E976-B8B4-491E-90F3E5058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8860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group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31BB9B4-FCD3-FF12-36B3-87F195FEA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6515" y="0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2997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533DAB62-719A-81AC-E931-CD5532917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09600" y="895350"/>
            <a:ext cx="1097280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1202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6374609-7E07-3949-0A4A-80572FECC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956515" y="0"/>
            <a:ext cx="10278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40476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a child planting plants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18A6ACDC-00E1-4EA4-1AAC-8D39FFCCF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24539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plant, garden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8440D922-C881-DEB5-90D8-579FFF7AB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7946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A4CE83F5-BBEB-B657-BE1B-1061C292D6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64673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2779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A7724E1-1B33-2A41-81CD-DD2AAA026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  <p:pic>
        <p:nvPicPr>
          <p:cNvPr id="5" name="Picture 4" descr="Map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AE5F40A-81EA-DF97-33A0-BC50B134E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9791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, wood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032CDDF5-5D64-AF08-EF05-67FB2F784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365843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tationary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3E860F7-3AA6-DE8A-F8BA-5D872957E9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4817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loor, indoor, person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C7CB9A95-0866-A67B-4785-E6B9754D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95052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9B4EE32D-857B-9DF3-87EF-148376657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7327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FE5CFFD-655B-4FEB-1ED4-75E13A269A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09120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362A530-B5A0-4CF8-AF9B-80699142FB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 rot="5400000"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94422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:a="http://schemas.openxmlformats.org/drawingml/2006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</Words>
  <Application>Microsoft Macintosh PowerPoint</Application>
  <PresentationFormat>Custom</PresentationFormat>
  <Paragraphs>2</Paragraphs>
  <Slides>26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Pictures of Earth Day Celebration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Pictures of Earth Day Celebration</dc:title>
  <dc:creator>Greg Reiva</dc:creator>
  <cp:lastModifiedBy>Barry Kramer</cp:lastModifiedBy>
  <cp:revision>2</cp:revision>
  <dcterms:created xsi:type="dcterms:W3CDTF">2022-05-31T19:07:41Z</dcterms:created>
  <dcterms:modified xsi:type="dcterms:W3CDTF">2022-05-31T19:08:52Z</dcterms:modified>
</cp:coreProperties>
</file>