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277" r:id="rId3"/>
    <p:sldId id="272" r:id="rId4"/>
    <p:sldId id="271" r:id="rId5"/>
    <p:sldId id="273" r:id="rId6"/>
    <p:sldId id="270" r:id="rId7"/>
    <p:sldId id="274" r:id="rId8"/>
    <p:sldId id="276" r:id="rId9"/>
    <p:sldId id="288" r:id="rId10"/>
    <p:sldId id="291" r:id="rId11"/>
    <p:sldId id="279" r:id="rId12"/>
    <p:sldId id="275" r:id="rId13"/>
    <p:sldId id="290" r:id="rId14"/>
    <p:sldId id="278" r:id="rId15"/>
    <p:sldId id="267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92" r:id="rId26"/>
    <p:sldId id="293" r:id="rId27"/>
    <p:sldId id="294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4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pPr/>
              <a:t>5/31/22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pPr/>
              <a:t>5/31/22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5/31/22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75499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440585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41111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13334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24528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104009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12869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161122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029629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474249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pPr/>
              <a:t>5/31/22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3664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Earth Day Pictures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RESEARCH, ACTIVITIES, TESTING AND ARTIFACTS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269830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a sign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495DA9-C1B5-46E5-8F6F-F94214FF6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345993" y="716222"/>
            <a:ext cx="5166815" cy="51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15140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face on a piece of paper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98D69B-B08A-475F-8D87-9FEE4D538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333234" y="336077"/>
            <a:ext cx="5480712" cy="5480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99F121-0768-46EB-8214-B54F48F2B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096000" y="468004"/>
            <a:ext cx="4775579" cy="47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74277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7417AD-E6E6-4E17-9CC4-DBF22AD67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2598" y="325975"/>
            <a:ext cx="5668082" cy="4555514"/>
          </a:xfrm>
          <a:prstGeom prst="rect">
            <a:avLst/>
          </a:prstGeom>
        </p:spPr>
      </p:pic>
      <p:pic>
        <p:nvPicPr>
          <p:cNvPr id="5" name="Picture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E28CD1-4C1A-45EB-A337-F874BD03E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380359" y="325975"/>
            <a:ext cx="5239043" cy="52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05993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D30D25-426F-4AE2-8DAF-1CF2D9D80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24370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F61341-17E6-4094-9D7B-54640F4CE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594815" y="1061966"/>
            <a:ext cx="6858000" cy="5143500"/>
          </a:xfrm>
          <a:prstGeom prst="rect">
            <a:avLst/>
          </a:prstGeom>
        </p:spPr>
      </p:pic>
      <p:pic>
        <p:nvPicPr>
          <p:cNvPr id="5" name="Picture 4" descr="A group of plants in pots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9C18D0-3515-47FA-8722-2D0896577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36693" y="1123593"/>
            <a:ext cx="5262067" cy="39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6067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A6461A-0728-4A7C-AEE5-BB23574FD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526576" y="1075614"/>
            <a:ext cx="6858000" cy="5143500"/>
          </a:xfrm>
          <a:prstGeom prst="rect">
            <a:avLst/>
          </a:prstGeom>
        </p:spPr>
      </p:pic>
      <p:pic>
        <p:nvPicPr>
          <p:cNvPr id="5" name="Picture 4" descr="A picture containing plant, green, vegetable, fresh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9C09FC-385A-4469-82AB-F16716410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109949" y="134856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06443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463ADA-F864-45C5-B692-221836C50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649406" y="1075615"/>
            <a:ext cx="6858000" cy="514350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600C0B-BD32-4806-9DB6-746F1B65A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724099" y="118479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06986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792098-0BCD-4CA3-AA69-17E17182D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308212" y="1171149"/>
            <a:ext cx="6858000" cy="5143500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D197F4-EA17-4FA3-AB7C-B893577F6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238750" y="11711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56794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AEE5F8-2988-4876-AC9D-FFBF194F0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55071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1B2231-D201-46B7-BD68-70995F78E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83358" y="191069"/>
            <a:ext cx="6858000" cy="6858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7E7C0B-C89E-43D8-AAC5-0E7B1D9CB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334000" y="1910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53835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DE7527-9636-4176-87E3-D588B4B42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294564" y="1157501"/>
            <a:ext cx="6858000" cy="51435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70443B-BE55-4A83-AC4A-6D4FF0337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62856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11914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4BCC0D-E879-499F-A2A3-56F85A3D6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92290" y="136477"/>
            <a:ext cx="6858000" cy="6858000"/>
          </a:xfrm>
          <a:prstGeom prst="rect">
            <a:avLst/>
          </a:prstGeom>
        </p:spPr>
      </p:pic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B5C942-EC74-43A3-8E81-E7F19A8FB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765041" y="567517"/>
            <a:ext cx="6426959" cy="64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50844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iled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3C8D21-CE2E-448D-8557-DD6C6480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499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319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51D229-6F73-4476-A874-9911CBBF7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69711" y="19106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23522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136346-1408-4256-B5D5-AD69D7FA6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1547883" y="1501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1368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1C7AC0-71BA-4109-BF2A-4AE92D6BF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701723" y="518614"/>
            <a:ext cx="4824483" cy="4824483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9676F2-2A74-4220-8ED8-D70882157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942462" y="586852"/>
            <a:ext cx="4688006" cy="46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83480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401EB3-FBDB-4ACF-885A-2B02BD815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331763" y="11254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25924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grass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075B54-EDAF-41EE-A12A-8F4CC8344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134816" y="379828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52A7B5-BF39-44EC-B153-A54AFE6E2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564945" y="16881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840289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21DC5C-CC9D-42E1-BF31-79B0F970F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781050" y="1150144"/>
            <a:ext cx="4557712" cy="4557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310313-516F-4DF1-B8CB-F18CADA3E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7111438" y="627294"/>
            <a:ext cx="5080562" cy="50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894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B2B273-037C-48D4-84A4-61EEA2068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304800" y="661985"/>
            <a:ext cx="4772025" cy="4772025"/>
          </a:xfrm>
          <a:prstGeom prst="rect">
            <a:avLst/>
          </a:prstGeom>
        </p:spPr>
      </p:pic>
      <p:pic>
        <p:nvPicPr>
          <p:cNvPr id="11" name="Picture 10" descr="A picture containing text, table, indoor, desk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360684-6084-42A7-8C65-B0A8463E7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453188" y="509584"/>
            <a:ext cx="50768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42219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422B19-05B0-4760-AED4-ECC7AAA8F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0" y="525438"/>
            <a:ext cx="6332561" cy="6332561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7E9F3C-ED28-45AF-923A-CFA5F79CE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62252" y="300817"/>
            <a:ext cx="5304276" cy="53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74092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ky, outdoor, several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A1A094-936E-446F-91D0-20E89863B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956111" y="872320"/>
            <a:ext cx="5548951" cy="5548951"/>
          </a:xfrm>
          <a:prstGeom prst="rect">
            <a:avLst/>
          </a:prstGeom>
        </p:spPr>
      </p:pic>
      <p:pic>
        <p:nvPicPr>
          <p:cNvPr id="5" name="Picture 4" descr="A group of people at a park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39A34D-B0B7-4775-8AEC-CF4BD5565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0" y="580030"/>
            <a:ext cx="5268036" cy="5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537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94C1C8-E0DE-4258-9FB0-CE1A5C3E5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80741" y="0"/>
            <a:ext cx="6858000" cy="6858000"/>
          </a:xfrm>
          <a:prstGeom prst="rect">
            <a:avLst/>
          </a:prstGeom>
        </p:spPr>
      </p:pic>
      <p:pic>
        <p:nvPicPr>
          <p:cNvPr id="5" name="Picture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FF67EC-9903-47CC-B0AA-E7FE557EC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7295271" y="0"/>
            <a:ext cx="409956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94289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garden, plant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CCD051-463A-4A79-9095-A4711779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8725" y="1015146"/>
            <a:ext cx="6436943" cy="48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46009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936F62-2C3C-4C5C-813E-BC1640E96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315351" y="1040130"/>
            <a:ext cx="6858000" cy="5143500"/>
          </a:xfrm>
          <a:prstGeom prst="rect">
            <a:avLst/>
          </a:prstGeom>
        </p:spPr>
      </p:pic>
      <p:pic>
        <p:nvPicPr>
          <p:cNvPr id="5" name="Picture 4" descr="A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A25046-CA8D-4F74-A5FE-4E307921F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5989174" y="289705"/>
            <a:ext cx="5767754" cy="55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80023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E27B09-CA0E-48C6-8006-8DB6B6A9B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624840" y="1054198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7E65F6-7939-4952-A37A-6020736B1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650545" y="105419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953473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AA8300-E91D-4334-88E0-F0AC4E195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7864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4741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42</TotalTime>
  <Words>10</Words>
  <Application>Microsoft Macintosh PowerPoint</Application>
  <PresentationFormat>Custom</PresentationFormat>
  <Paragraphs>2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Educational subjects 16x9</vt:lpstr>
      <vt:lpstr>Earth Day Pictures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Day Pictures</dc:title>
  <dc:creator>Greg Reiva</dc:creator>
  <cp:lastModifiedBy>Barry Kramer</cp:lastModifiedBy>
  <cp:revision>1</cp:revision>
  <dcterms:created xsi:type="dcterms:W3CDTF">2022-05-31T18:44:12Z</dcterms:created>
  <dcterms:modified xsi:type="dcterms:W3CDTF">2022-05-31T18:44:57Z</dcterms:modified>
</cp:coreProperties>
</file>