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68" r:id="rId6"/>
    <p:sldId id="259" r:id="rId7"/>
    <p:sldId id="269" r:id="rId8"/>
    <p:sldId id="275" r:id="rId9"/>
    <p:sldId id="274" r:id="rId10"/>
    <p:sldId id="271" r:id="rId11"/>
    <p:sldId id="262" r:id="rId12"/>
    <p:sldId id="263" r:id="rId13"/>
    <p:sldId id="267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25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3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6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15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08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13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8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7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34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7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9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A6CE-8258-4C62-ABF8-90C95B671DCA}" type="datetimeFigureOut">
              <a:rPr lang="en-US" smtClean="0"/>
              <a:pPr/>
              <a:t>6/7/22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8CBF-7805-40E8-B75D-7A31901CD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58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nesdoc.unesco.org/ark:/48223/pf00003748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NGORA GIRLS SECONDARY SCHOOL 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CLIMATE </a:t>
            </a:r>
            <a:r>
              <a:rPr lang="en-GB" smtClean="0">
                <a:solidFill>
                  <a:srgbClr val="00B050"/>
                </a:solidFill>
              </a:rPr>
              <a:t>GREEN AWARENESS CAMPAIGN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SDG 13 IEARN PROJECT</a:t>
            </a:r>
          </a:p>
          <a:p>
            <a:r>
              <a:rPr lang="en-GB" dirty="0" smtClean="0"/>
              <a:t>LEARNING CIRCLES </a:t>
            </a:r>
          </a:p>
          <a:p>
            <a:r>
              <a:rPr lang="en-GB" dirty="0" smtClean="0"/>
              <a:t>JANUARY-MAY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65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Charts with messages on climate change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4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poverty as an effect of climate change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8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 on climate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SDG Climate activists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917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18" y="500062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Effects of </a:t>
            </a:r>
            <a:r>
              <a:rPr lang="en-GB" dirty="0">
                <a:solidFill>
                  <a:srgbClr val="C00000"/>
                </a:solidFill>
              </a:rPr>
              <a:t>climate change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frequent and severe weather. Higher temperatures are worsening many types of disasters, including storms, heat waves, floods, and droughts. ...</a:t>
            </a:r>
          </a:p>
          <a:p>
            <a:r>
              <a:rPr lang="en-GB" dirty="0"/>
              <a:t>Higher death rates. ...</a:t>
            </a:r>
          </a:p>
          <a:p>
            <a:r>
              <a:rPr lang="en-GB" dirty="0"/>
              <a:t>Dirtier air. ...</a:t>
            </a:r>
          </a:p>
          <a:p>
            <a:r>
              <a:rPr lang="en-GB" dirty="0"/>
              <a:t>Higher wildlife extinction rates. ...</a:t>
            </a:r>
          </a:p>
          <a:p>
            <a:r>
              <a:rPr lang="en-GB" dirty="0"/>
              <a:t>More acidic oceans. ...</a:t>
            </a:r>
          </a:p>
          <a:p>
            <a:r>
              <a:rPr lang="en-GB" dirty="0"/>
              <a:t>Higher sea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78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Solutions to climate change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Awareness creation to all people on the impact of climate change</a:t>
            </a:r>
          </a:p>
          <a:p>
            <a:r>
              <a:rPr lang="en-GB" dirty="0" smtClean="0"/>
              <a:t>Keep </a:t>
            </a:r>
            <a:r>
              <a:rPr lang="en-GB" dirty="0"/>
              <a:t>fossil fuels in the ground. ...</a:t>
            </a:r>
          </a:p>
          <a:p>
            <a:r>
              <a:rPr lang="en-GB" dirty="0"/>
              <a:t>Invest in renewable energy. ...</a:t>
            </a:r>
          </a:p>
          <a:p>
            <a:r>
              <a:rPr lang="en-GB" dirty="0"/>
              <a:t>Switch to sustainable transport. ...</a:t>
            </a:r>
          </a:p>
          <a:p>
            <a:r>
              <a:rPr lang="en-GB" dirty="0"/>
              <a:t>Help us keep our homes cosy. ...</a:t>
            </a:r>
          </a:p>
          <a:p>
            <a:r>
              <a:rPr lang="en-GB" dirty="0"/>
              <a:t>Improve farming and encourage vegan diets. ...</a:t>
            </a:r>
          </a:p>
          <a:p>
            <a:r>
              <a:rPr lang="en-GB" dirty="0"/>
              <a:t>Restore nature to absorb more carbon. ...</a:t>
            </a:r>
          </a:p>
          <a:p>
            <a:r>
              <a:rPr lang="en-GB" dirty="0"/>
              <a:t>Protect forests like the Amazon. ...</a:t>
            </a:r>
          </a:p>
          <a:p>
            <a:r>
              <a:rPr lang="en-GB" dirty="0"/>
              <a:t>Protect the oceans.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00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WHAT IS YOUR ROLE IN CLIMATE CHANGE MITIGATION?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mplifying women &amp; youth initiatives to combat climate change: solutions  and best practices (Side Event) - WEC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81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 of the </a:t>
            </a:r>
            <a:r>
              <a:rPr lang="en-GB" dirty="0">
                <a:solidFill>
                  <a:srgbClr val="00B050"/>
                </a:solidFill>
              </a:rPr>
              <a:t>CLIMATE GREEN CAMPAIGN </a:t>
            </a:r>
            <a:r>
              <a:rPr lang="en-GB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Goal </a:t>
            </a:r>
            <a:r>
              <a:rPr lang="en-US" b="1" dirty="0" smtClean="0"/>
              <a:t>of </a:t>
            </a:r>
            <a:r>
              <a:rPr lang="en-US" b="1" dirty="0"/>
              <a:t>The Project: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goal of </a:t>
            </a:r>
            <a:r>
              <a:rPr lang="en-US" dirty="0" smtClean="0"/>
              <a:t>the  </a:t>
            </a:r>
            <a:r>
              <a:rPr lang="en-US" dirty="0"/>
              <a:t>Project is to raise awareness and advocate </a:t>
            </a:r>
            <a:r>
              <a:rPr lang="en-US" dirty="0" smtClean="0"/>
              <a:t>for climate change friendly practices among youth in schools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What we expect from other schools</a:t>
            </a:r>
            <a:endParaRPr lang="en-US" dirty="0"/>
          </a:p>
          <a:p>
            <a:r>
              <a:rPr lang="en-US" dirty="0" smtClean="0"/>
              <a:t>Share experiences on climate change practices in their schools and  communities</a:t>
            </a:r>
          </a:p>
          <a:p>
            <a:r>
              <a:rPr lang="en-GB" dirty="0" smtClean="0"/>
              <a:t>Inspire youth to take action on climate issues in school and community.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W</a:t>
            </a:r>
            <a:r>
              <a:rPr lang="en-US" b="1" dirty="0" smtClean="0"/>
              <a:t>hat we did</a:t>
            </a:r>
          </a:p>
          <a:p>
            <a:r>
              <a:rPr lang="en-GB" dirty="0" smtClean="0"/>
              <a:t>Carried out awareness campaigns in the school and communities on the impact of climate change.</a:t>
            </a:r>
          </a:p>
          <a:p>
            <a:r>
              <a:rPr lang="en-GB" dirty="0" smtClean="0"/>
              <a:t>Held a climate-Tech exhibition in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31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en-GB" sz="7200" dirty="0" smtClean="0">
                <a:solidFill>
                  <a:schemeClr val="accent6"/>
                </a:solidFill>
              </a:rPr>
              <a:t>CLIMATE CHANGE</a:t>
            </a:r>
            <a:endParaRPr lang="en-US" sz="7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Climate change is </a:t>
            </a:r>
            <a:r>
              <a:rPr lang="en-GB" b="1" dirty="0"/>
              <a:t>a long-term change in the average weather patterns that have come to define Earth's local, regional and global climates</a:t>
            </a:r>
            <a:r>
              <a:rPr lang="en-GB" dirty="0"/>
              <a:t>. These changes have a broad range of observed effects that are synonymous with the term.</a:t>
            </a:r>
          </a:p>
          <a:p>
            <a:r>
              <a:rPr lang="en-GB" dirty="0" smtClean="0"/>
              <a:t>Climate </a:t>
            </a:r>
            <a:r>
              <a:rPr lang="en-GB" dirty="0"/>
              <a:t>action is one of the key thematic priority </a:t>
            </a:r>
            <a:r>
              <a:rPr lang="en-GB" dirty="0" smtClean="0"/>
              <a:t>areas of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ESD for 2030</a:t>
            </a:r>
            <a:r>
              <a:rPr lang="en-GB" dirty="0"/>
              <a:t>, the Education for Sustainable Development’s global framework for the next 10 years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Education </a:t>
            </a:r>
            <a:r>
              <a:rPr lang="en-GB" b="1" dirty="0"/>
              <a:t>is crucial to promote climate action</a:t>
            </a:r>
            <a:r>
              <a:rPr lang="en-GB" dirty="0"/>
              <a:t>. It helps people understand and address the impacts of the climate crisis, empowering them with the knowledge, skills, values and attitudes needed to act as agents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29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 is the most important </a:t>
            </a:r>
            <a:r>
              <a:rPr lang="en-GB" dirty="0" smtClean="0">
                <a:solidFill>
                  <a:srgbClr val="FF0000"/>
                </a:solidFill>
              </a:rPr>
              <a:t>cause and solution </a:t>
            </a:r>
            <a:r>
              <a:rPr lang="en-GB" dirty="0">
                <a:solidFill>
                  <a:srgbClr val="FF0000"/>
                </a:solidFill>
              </a:rPr>
              <a:t>of climate change?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 </a:t>
            </a:r>
            <a:r>
              <a:rPr lang="en-GB" b="1" dirty="0"/>
              <a:t>Human activity</a:t>
            </a:r>
            <a:r>
              <a:rPr lang="en-GB" dirty="0"/>
              <a:t> is the main cause of climate change. People burn fossil fuels and convert land from forests to </a:t>
            </a:r>
            <a:r>
              <a:rPr lang="en-GB" dirty="0" smtClean="0"/>
              <a:t>agriculture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Since human activity is the main cause of climate change, therefore positive people behaviours  are the key solutions to climate change.</a:t>
            </a:r>
            <a:endParaRPr lang="en-GB" dirty="0"/>
          </a:p>
          <a:p>
            <a:r>
              <a:rPr lang="en-GB" b="1" dirty="0"/>
              <a:t>Youth education represents one of the most effective tools to combat the destructive potential of climate change and cultivate an international understanding among members of the next generation</a:t>
            </a:r>
            <a:r>
              <a:rPr lang="en-GB" dirty="0"/>
              <a:t> since it is a long-term process that will impact an infinite number of future </a:t>
            </a:r>
            <a:r>
              <a:rPr lang="en-GB" dirty="0" smtClean="0"/>
              <a:t>generations.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5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Ngora</a:t>
            </a:r>
            <a:r>
              <a:rPr lang="en-GB" dirty="0" smtClean="0"/>
              <a:t> Climate Activists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89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school community on climate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10692" y="1593669"/>
            <a:ext cx="7250597" cy="526433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55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Youth Sensitizing Youth on Climate </a:t>
            </a:r>
            <a:r>
              <a:rPr lang="en-GB" dirty="0"/>
              <a:t>C</a:t>
            </a:r>
            <a:r>
              <a:rPr lang="en-GB" dirty="0" smtClean="0"/>
              <a:t>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92782" y="1825625"/>
            <a:ext cx="7599217" cy="6213908"/>
          </a:xfrm>
        </p:spPr>
      </p:pic>
      <p:pic>
        <p:nvPicPr>
          <p:cNvPr id="2050" name="Picture 2" descr="Climate Change Solutions Ltd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255" y="1832986"/>
            <a:ext cx="4759037" cy="62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11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students on Climate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22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Providing grass cover at the village well the only source of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89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546</Words>
  <Application>Microsoft Macintosh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NGORA GIRLS SECONDARY SCHOOL  CLIMATE GREEN AWARENESS CAMPAIGN</vt:lpstr>
      <vt:lpstr>Goal of the CLIMATE GREEN CAMPAIGN project</vt:lpstr>
      <vt:lpstr>  CLIMATE CHANGE</vt:lpstr>
      <vt:lpstr>What is the most important cause and solution of climate change?</vt:lpstr>
      <vt:lpstr>Ngora Climate Activists</vt:lpstr>
      <vt:lpstr>Addressing school community on climate change</vt:lpstr>
      <vt:lpstr> Youth Sensitizing Youth on Climate Change</vt:lpstr>
      <vt:lpstr>Addressing students on Climate change</vt:lpstr>
      <vt:lpstr>Providing grass cover at the village well the only source of water</vt:lpstr>
      <vt:lpstr>Charts with messages on climate change</vt:lpstr>
      <vt:lpstr> poverty as an effect of climate change</vt:lpstr>
      <vt:lpstr>Messages on climate change</vt:lpstr>
      <vt:lpstr>SDG Climate activists</vt:lpstr>
      <vt:lpstr>Effects of climate change </vt:lpstr>
      <vt:lpstr>Solutions to climate change</vt:lpstr>
      <vt:lpstr>WHAT IS YOUR ROLE IN CLIMATE CHANGE MITIGATION?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NGORA GIRLS School#</dc:title>
  <dc:creator>Personal</dc:creator>
  <cp:lastModifiedBy>Barry Kramer</cp:lastModifiedBy>
  <cp:revision>19</cp:revision>
  <dcterms:created xsi:type="dcterms:W3CDTF">2022-06-08T02:45:20Z</dcterms:created>
  <dcterms:modified xsi:type="dcterms:W3CDTF">2022-06-08T02:46:48Z</dcterms:modified>
</cp:coreProperties>
</file>